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18" r:id="rId5"/>
    <p:sldId id="2147472709" r:id="rId6"/>
    <p:sldId id="2147472707" r:id="rId7"/>
    <p:sldId id="2147472706" r:id="rId8"/>
    <p:sldId id="2147472708" r:id="rId9"/>
    <p:sldId id="262" r:id="rId10"/>
    <p:sldId id="2147472710" r:id="rId11"/>
  </p:sldIdLst>
  <p:sldSz cx="12192000" cy="6858000"/>
  <p:notesSz cx="7104063" cy="10234613"/>
  <p:defaultTextStyle>
    <a:defPPr>
      <a:defRPr lang="en-US"/>
    </a:defPPr>
    <a:lvl1pPr marL="0" algn="l" defTabSz="91430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3" algn="l" defTabSz="91430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56" algn="l" defTabSz="91430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07" algn="l" defTabSz="91430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58" algn="l" defTabSz="91430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10" algn="l" defTabSz="91430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63" algn="l" defTabSz="91430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15" algn="l" defTabSz="91430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08CB0A-8F04-B371-17C0-8329CA15A45D}" name="Christian" initials="C" userId="Christian" providerId="None"/>
  <p188:author id="{12E96D40-02ED-E364-EBE4-AF0FE2EC3C11}" name="Fast, Jordan" initials="FJ" userId="S::Jordan.Fast@crownagents.co.uk::5c7cd7ce-385f-47e6-86a2-15dfdcff9343" providerId="AD"/>
  <p188:author id="{6EA92346-475D-3354-BF9C-0707FB62F7AE}" name="Stewart Hicks" initials="SH" userId="03c06e48f4d7a138" providerId="Windows Live"/>
  <p188:author id="{5CA2B2EB-85B0-9A80-A71B-2027E392FA88}" name="Mander, Nicola" initials="MN" userId="S::Nicola.Mander@crownagents.co.uk::dcc107e1-b249-484e-bcc8-895c3d13c7d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st, Jordan" initials="FJ" lastIdx="1" clrIdx="0">
    <p:extLst>
      <p:ext uri="{19B8F6BF-5375-455C-9EA6-DF929625EA0E}">
        <p15:presenceInfo xmlns:p15="http://schemas.microsoft.com/office/powerpoint/2012/main" userId="S::Jordan.Fast@crownagents.co.uk::5c7cd7ce-385f-47e6-86a2-15dfdcff9343" providerId="AD"/>
      </p:ext>
    </p:extLst>
  </p:cmAuthor>
  <p:cmAuthor id="2" name="Mander, Nicola" initials="MN" lastIdx="17" clrIdx="1">
    <p:extLst>
      <p:ext uri="{19B8F6BF-5375-455C-9EA6-DF929625EA0E}">
        <p15:presenceInfo xmlns:p15="http://schemas.microsoft.com/office/powerpoint/2012/main" userId="S::Nicola.Mander@crownagents.co.uk::dcc107e1-b249-484e-bcc8-895c3d13c7d7" providerId="AD"/>
      </p:ext>
    </p:extLst>
  </p:cmAuthor>
  <p:cmAuthor id="3" name="Christian" initials="C" lastIdx="3" clrIdx="2">
    <p:extLst>
      <p:ext uri="{19B8F6BF-5375-455C-9EA6-DF929625EA0E}">
        <p15:presenceInfo xmlns:p15="http://schemas.microsoft.com/office/powerpoint/2012/main" userId="Christ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3A9"/>
    <a:srgbClr val="F89521"/>
    <a:srgbClr val="067620"/>
    <a:srgbClr val="188F39"/>
    <a:srgbClr val="178E24"/>
    <a:srgbClr val="013B4B"/>
    <a:srgbClr val="FFFFFF"/>
    <a:srgbClr val="278B25"/>
    <a:srgbClr val="6BA42C"/>
    <a:srgbClr val="A3B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2F17BD-C189-4846-8DC4-5398FBE2000B}" v="522" dt="2023-10-03T11:26:59.786"/>
    <p1510:client id="{EBD6B56C-8C06-9944-A7F7-21232BA36D4F}" v="170" dt="2023-10-03T13:43:07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–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6" autoAdjust="0"/>
    <p:restoredTop sz="88567" autoAdjust="0"/>
  </p:normalViewPr>
  <p:slideViewPr>
    <p:cSldViewPr snapToGrid="0" snapToObjects="1">
      <p:cViewPr varScale="1">
        <p:scale>
          <a:sx n="184" d="100"/>
          <a:sy n="184" d="100"/>
        </p:scale>
        <p:origin x="127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9" d="100"/>
          <a:sy n="159" d="100"/>
        </p:scale>
        <p:origin x="68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greaves, Kate" userId="a02593fc-7bb1-4685-a800-ad02603fcccd" providerId="ADAL" clId="{972F17BD-C189-4846-8DC4-5398FBE2000B}"/>
    <pc:docChg chg="custSel addSld delSld modSld modMainMaster">
      <pc:chgData name="Hargreaves, Kate" userId="a02593fc-7bb1-4685-a800-ad02603fcccd" providerId="ADAL" clId="{972F17BD-C189-4846-8DC4-5398FBE2000B}" dt="2023-10-03T11:29:20.706" v="1552" actId="47"/>
      <pc:docMkLst>
        <pc:docMk/>
      </pc:docMkLst>
      <pc:sldChg chg="addSp delSp modSp add mod">
        <pc:chgData name="Hargreaves, Kate" userId="a02593fc-7bb1-4685-a800-ad02603fcccd" providerId="ADAL" clId="{972F17BD-C189-4846-8DC4-5398FBE2000B}" dt="2023-10-03T11:20:41.836" v="1383" actId="478"/>
        <pc:sldMkLst>
          <pc:docMk/>
          <pc:sldMk cId="3459661202" sldId="257"/>
        </pc:sldMkLst>
        <pc:picChg chg="add del mod">
          <ac:chgData name="Hargreaves, Kate" userId="a02593fc-7bb1-4685-a800-ad02603fcccd" providerId="ADAL" clId="{972F17BD-C189-4846-8DC4-5398FBE2000B}" dt="2023-10-03T11:20:41.836" v="1383" actId="478"/>
          <ac:picMkLst>
            <pc:docMk/>
            <pc:sldMk cId="3459661202" sldId="257"/>
            <ac:picMk id="2" creationId="{36558DDB-1F0B-3152-582C-B68D82DBCF36}"/>
          </ac:picMkLst>
        </pc:picChg>
      </pc:sldChg>
      <pc:sldChg chg="addSp modSp add mod">
        <pc:chgData name="Hargreaves, Kate" userId="a02593fc-7bb1-4685-a800-ad02603fcccd" providerId="ADAL" clId="{972F17BD-C189-4846-8DC4-5398FBE2000B}" dt="2023-10-03T11:25:35.850" v="1543" actId="207"/>
        <pc:sldMkLst>
          <pc:docMk/>
          <pc:sldMk cId="760128674" sldId="262"/>
        </pc:sldMkLst>
        <pc:spChg chg="add mod">
          <ac:chgData name="Hargreaves, Kate" userId="a02593fc-7bb1-4685-a800-ad02603fcccd" providerId="ADAL" clId="{972F17BD-C189-4846-8DC4-5398FBE2000B}" dt="2023-10-03T11:25:08.911" v="1542" actId="1037"/>
          <ac:spMkLst>
            <pc:docMk/>
            <pc:sldMk cId="760128674" sldId="262"/>
            <ac:spMk id="3" creationId="{D9429226-85D6-B1CC-4C5C-717C52E7B9CB}"/>
          </ac:spMkLst>
        </pc:spChg>
        <pc:spChg chg="mod">
          <ac:chgData name="Hargreaves, Kate" userId="a02593fc-7bb1-4685-a800-ad02603fcccd" providerId="ADAL" clId="{972F17BD-C189-4846-8DC4-5398FBE2000B}" dt="2023-10-03T11:25:35.850" v="1543" actId="207"/>
          <ac:spMkLst>
            <pc:docMk/>
            <pc:sldMk cId="760128674" sldId="262"/>
            <ac:spMk id="39" creationId="{386341A6-DFD0-56B1-3A4F-1032B5876970}"/>
          </ac:spMkLst>
        </pc:spChg>
        <pc:picChg chg="add mod">
          <ac:chgData name="Hargreaves, Kate" userId="a02593fc-7bb1-4685-a800-ad02603fcccd" providerId="ADAL" clId="{972F17BD-C189-4846-8DC4-5398FBE2000B}" dt="2023-10-03T11:25:08.911" v="1542" actId="1037"/>
          <ac:picMkLst>
            <pc:docMk/>
            <pc:sldMk cId="760128674" sldId="262"/>
            <ac:picMk id="2" creationId="{096C41F4-53EE-9486-6963-EC6DB63EB4C7}"/>
          </ac:picMkLst>
        </pc:picChg>
      </pc:sldChg>
      <pc:sldChg chg="add">
        <pc:chgData name="Hargreaves, Kate" userId="a02593fc-7bb1-4685-a800-ad02603fcccd" providerId="ADAL" clId="{972F17BD-C189-4846-8DC4-5398FBE2000B}" dt="2023-10-02T12:44:15.696" v="135"/>
        <pc:sldMkLst>
          <pc:docMk/>
          <pc:sldMk cId="4215807680" sldId="265"/>
        </pc:sldMkLst>
      </pc:sldChg>
      <pc:sldChg chg="addSp modSp mod modAnim">
        <pc:chgData name="Hargreaves, Kate" userId="a02593fc-7bb1-4685-a800-ad02603fcccd" providerId="ADAL" clId="{972F17BD-C189-4846-8DC4-5398FBE2000B}" dt="2023-10-03T11:22:53.863" v="1501"/>
        <pc:sldMkLst>
          <pc:docMk/>
          <pc:sldMk cId="824498149" sldId="318"/>
        </pc:sldMkLst>
        <pc:spChg chg="mod">
          <ac:chgData name="Hargreaves, Kate" userId="a02593fc-7bb1-4685-a800-ad02603fcccd" providerId="ADAL" clId="{972F17BD-C189-4846-8DC4-5398FBE2000B}" dt="2023-10-02T12:41:54.566" v="0" actId="1076"/>
          <ac:spMkLst>
            <pc:docMk/>
            <pc:sldMk cId="824498149" sldId="318"/>
            <ac:spMk id="3" creationId="{2CEBC807-9E57-4E0A-95C0-A3C3CB6504F6}"/>
          </ac:spMkLst>
        </pc:spChg>
        <pc:spChg chg="add mod">
          <ac:chgData name="Hargreaves, Kate" userId="a02593fc-7bb1-4685-a800-ad02603fcccd" providerId="ADAL" clId="{972F17BD-C189-4846-8DC4-5398FBE2000B}" dt="2023-10-02T12:42:23.557" v="68" actId="20577"/>
          <ac:spMkLst>
            <pc:docMk/>
            <pc:sldMk cId="824498149" sldId="318"/>
            <ac:spMk id="4" creationId="{6994E26C-636B-C680-4737-4FC198DCA4B7}"/>
          </ac:spMkLst>
        </pc:spChg>
        <pc:picChg chg="add mod">
          <ac:chgData name="Hargreaves, Kate" userId="a02593fc-7bb1-4685-a800-ad02603fcccd" providerId="ADAL" clId="{972F17BD-C189-4846-8DC4-5398FBE2000B}" dt="2023-10-03T11:22:53.863" v="1501"/>
          <ac:picMkLst>
            <pc:docMk/>
            <pc:sldMk cId="824498149" sldId="318"/>
            <ac:picMk id="5" creationId="{8CB12A03-DAED-95AD-2601-E6950615E568}"/>
          </ac:picMkLst>
        </pc:picChg>
      </pc:sldChg>
      <pc:sldChg chg="modSp del mod">
        <pc:chgData name="Hargreaves, Kate" userId="a02593fc-7bb1-4685-a800-ad02603fcccd" providerId="ADAL" clId="{972F17BD-C189-4846-8DC4-5398FBE2000B}" dt="2023-10-03T11:19:06.719" v="1332" actId="47"/>
        <pc:sldMkLst>
          <pc:docMk/>
          <pc:sldMk cId="2315870233" sldId="445"/>
        </pc:sldMkLst>
        <pc:spChg chg="mod">
          <ac:chgData name="Hargreaves, Kate" userId="a02593fc-7bb1-4685-a800-ad02603fcccd" providerId="ADAL" clId="{972F17BD-C189-4846-8DC4-5398FBE2000B}" dt="2023-10-02T13:05:00.985" v="784" actId="20577"/>
          <ac:spMkLst>
            <pc:docMk/>
            <pc:sldMk cId="2315870233" sldId="445"/>
            <ac:spMk id="16" creationId="{64CCAAB5-4829-4633-A469-47F2C79790B5}"/>
          </ac:spMkLst>
        </pc:spChg>
      </pc:sldChg>
      <pc:sldChg chg="modSp del mod modNotesTx">
        <pc:chgData name="Hargreaves, Kate" userId="a02593fc-7bb1-4685-a800-ad02603fcccd" providerId="ADAL" clId="{972F17BD-C189-4846-8DC4-5398FBE2000B}" dt="2023-10-03T11:29:20.706" v="1552" actId="47"/>
        <pc:sldMkLst>
          <pc:docMk/>
          <pc:sldMk cId="2294225089" sldId="448"/>
        </pc:sldMkLst>
        <pc:spChg chg="mod">
          <ac:chgData name="Hargreaves, Kate" userId="a02593fc-7bb1-4685-a800-ad02603fcccd" providerId="ADAL" clId="{972F17BD-C189-4846-8DC4-5398FBE2000B}" dt="2023-10-03T11:23:18.915" v="1505" actId="21"/>
          <ac:spMkLst>
            <pc:docMk/>
            <pc:sldMk cId="2294225089" sldId="448"/>
            <ac:spMk id="21" creationId="{7A1DDBEF-71A5-4789-B38F-8F8D577FE18A}"/>
          </ac:spMkLst>
        </pc:spChg>
      </pc:sldChg>
      <pc:sldChg chg="addSp delSp modSp mod modAnim modNotesTx">
        <pc:chgData name="Hargreaves, Kate" userId="a02593fc-7bb1-4685-a800-ad02603fcccd" providerId="ADAL" clId="{972F17BD-C189-4846-8DC4-5398FBE2000B}" dt="2023-10-03T11:28:24.340" v="1550" actId="207"/>
        <pc:sldMkLst>
          <pc:docMk/>
          <pc:sldMk cId="1119608685" sldId="2147472706"/>
        </pc:sldMkLst>
        <pc:spChg chg="mod ord">
          <ac:chgData name="Hargreaves, Kate" userId="a02593fc-7bb1-4685-a800-ad02603fcccd" providerId="ADAL" clId="{972F17BD-C189-4846-8DC4-5398FBE2000B}" dt="2023-10-03T11:28:24.340" v="1550" actId="207"/>
          <ac:spMkLst>
            <pc:docMk/>
            <pc:sldMk cId="1119608685" sldId="2147472706"/>
            <ac:spMk id="43" creationId="{6954619B-684B-4022-9E07-78D25C68E577}"/>
          </ac:spMkLst>
        </pc:spChg>
        <pc:picChg chg="add del mod">
          <ac:chgData name="Hargreaves, Kate" userId="a02593fc-7bb1-4685-a800-ad02603fcccd" providerId="ADAL" clId="{972F17BD-C189-4846-8DC4-5398FBE2000B}" dt="2023-10-03T11:20:58.737" v="1408" actId="478"/>
          <ac:picMkLst>
            <pc:docMk/>
            <pc:sldMk cId="1119608685" sldId="2147472706"/>
            <ac:picMk id="2" creationId="{204C39D5-25E8-97DB-6C37-C52676FE37A7}"/>
          </ac:picMkLst>
        </pc:picChg>
        <pc:picChg chg="add mod">
          <ac:chgData name="Hargreaves, Kate" userId="a02593fc-7bb1-4685-a800-ad02603fcccd" providerId="ADAL" clId="{972F17BD-C189-4846-8DC4-5398FBE2000B}" dt="2023-10-03T11:21:07.935" v="1409"/>
          <ac:picMkLst>
            <pc:docMk/>
            <pc:sldMk cId="1119608685" sldId="2147472706"/>
            <ac:picMk id="3" creationId="{1416D7E3-8533-FFBE-7713-41BA21D4B7C3}"/>
          </ac:picMkLst>
        </pc:picChg>
        <pc:picChg chg="add mod">
          <ac:chgData name="Hargreaves, Kate" userId="a02593fc-7bb1-4685-a800-ad02603fcccd" providerId="ADAL" clId="{972F17BD-C189-4846-8DC4-5398FBE2000B}" dt="2023-10-03T11:22:56.580" v="1502"/>
          <ac:picMkLst>
            <pc:docMk/>
            <pc:sldMk cId="1119608685" sldId="2147472706"/>
            <ac:picMk id="4" creationId="{53383BE2-CA8E-202E-01DC-182BCF7679B5}"/>
          </ac:picMkLst>
        </pc:picChg>
      </pc:sldChg>
      <pc:sldChg chg="addSp modSp add mod modAnim">
        <pc:chgData name="Hargreaves, Kate" userId="a02593fc-7bb1-4685-a800-ad02603fcccd" providerId="ADAL" clId="{972F17BD-C189-4846-8DC4-5398FBE2000B}" dt="2023-10-03T11:20:47.896" v="1405" actId="1037"/>
        <pc:sldMkLst>
          <pc:docMk/>
          <pc:sldMk cId="2154060426" sldId="2147472707"/>
        </pc:sldMkLst>
        <pc:spChg chg="mod ord">
          <ac:chgData name="Hargreaves, Kate" userId="a02593fc-7bb1-4685-a800-ad02603fcccd" providerId="ADAL" clId="{972F17BD-C189-4846-8DC4-5398FBE2000B}" dt="2023-10-03T11:20:25.145" v="1380" actId="166"/>
          <ac:spMkLst>
            <pc:docMk/>
            <pc:sldMk cId="2154060426" sldId="2147472707"/>
            <ac:spMk id="43" creationId="{6954619B-684B-4022-9E07-78D25C68E577}"/>
          </ac:spMkLst>
        </pc:spChg>
        <pc:picChg chg="add mod">
          <ac:chgData name="Hargreaves, Kate" userId="a02593fc-7bb1-4685-a800-ad02603fcccd" providerId="ADAL" clId="{972F17BD-C189-4846-8DC4-5398FBE2000B}" dt="2023-10-03T11:20:07.667" v="1336"/>
          <ac:picMkLst>
            <pc:docMk/>
            <pc:sldMk cId="2154060426" sldId="2147472707"/>
            <ac:picMk id="2" creationId="{500B03E1-7CC5-EE39-CCED-B2F6EBACC627}"/>
          </ac:picMkLst>
        </pc:picChg>
        <pc:picChg chg="add mod">
          <ac:chgData name="Hargreaves, Kate" userId="a02593fc-7bb1-4685-a800-ad02603fcccd" providerId="ADAL" clId="{972F17BD-C189-4846-8DC4-5398FBE2000B}" dt="2023-10-03T11:20:47.896" v="1405" actId="1037"/>
          <ac:picMkLst>
            <pc:docMk/>
            <pc:sldMk cId="2154060426" sldId="2147472707"/>
            <ac:picMk id="3" creationId="{3A5A5734-10B4-A4E3-1122-E615F64E0339}"/>
          </ac:picMkLst>
        </pc:picChg>
      </pc:sldChg>
      <pc:sldChg chg="addSp delSp modSp add mod modAnim modNotesTx">
        <pc:chgData name="Hargreaves, Kate" userId="a02593fc-7bb1-4685-a800-ad02603fcccd" providerId="ADAL" clId="{972F17BD-C189-4846-8DC4-5398FBE2000B}" dt="2023-10-03T11:29:11.725" v="1551" actId="207"/>
        <pc:sldMkLst>
          <pc:docMk/>
          <pc:sldMk cId="3526239202" sldId="2147472708"/>
        </pc:sldMkLst>
        <pc:spChg chg="add mod ord">
          <ac:chgData name="Hargreaves, Kate" userId="a02593fc-7bb1-4685-a800-ad02603fcccd" providerId="ADAL" clId="{972F17BD-C189-4846-8DC4-5398FBE2000B}" dt="2023-10-03T11:23:02.227" v="1504" actId="1076"/>
          <ac:spMkLst>
            <pc:docMk/>
            <pc:sldMk cId="3526239202" sldId="2147472708"/>
            <ac:spMk id="2" creationId="{6A904DE3-DFF6-698B-98D5-BBBA3CFAC960}"/>
          </ac:spMkLst>
        </pc:spChg>
        <pc:spChg chg="add mod">
          <ac:chgData name="Hargreaves, Kate" userId="a02593fc-7bb1-4685-a800-ad02603fcccd" providerId="ADAL" clId="{972F17BD-C189-4846-8DC4-5398FBE2000B}" dt="2023-10-03T11:21:46.651" v="1414" actId="164"/>
          <ac:spMkLst>
            <pc:docMk/>
            <pc:sldMk cId="3526239202" sldId="2147472708"/>
            <ac:spMk id="3" creationId="{76A8B0F2-DD09-B566-910F-F2FDB9BF5E16}"/>
          </ac:spMkLst>
        </pc:spChg>
        <pc:spChg chg="add mod">
          <ac:chgData name="Hargreaves, Kate" userId="a02593fc-7bb1-4685-a800-ad02603fcccd" providerId="ADAL" clId="{972F17BD-C189-4846-8DC4-5398FBE2000B}" dt="2023-10-03T11:21:46.651" v="1414" actId="164"/>
          <ac:spMkLst>
            <pc:docMk/>
            <pc:sldMk cId="3526239202" sldId="2147472708"/>
            <ac:spMk id="4" creationId="{69AA1C60-BE84-812F-6DAC-F2A292FA0EF6}"/>
          </ac:spMkLst>
        </pc:spChg>
        <pc:spChg chg="add del mod">
          <ac:chgData name="Hargreaves, Kate" userId="a02593fc-7bb1-4685-a800-ad02603fcccd" providerId="ADAL" clId="{972F17BD-C189-4846-8DC4-5398FBE2000B}" dt="2023-10-02T13:51:49.479" v="980" actId="478"/>
          <ac:spMkLst>
            <pc:docMk/>
            <pc:sldMk cId="3526239202" sldId="2147472708"/>
            <ac:spMk id="5" creationId="{6C809FF4-5B8C-9592-445A-071E0C08366F}"/>
          </ac:spMkLst>
        </pc:spChg>
        <pc:spChg chg="add del mod">
          <ac:chgData name="Hargreaves, Kate" userId="a02593fc-7bb1-4685-a800-ad02603fcccd" providerId="ADAL" clId="{972F17BD-C189-4846-8DC4-5398FBE2000B}" dt="2023-10-02T13:51:42.314" v="978" actId="478"/>
          <ac:spMkLst>
            <pc:docMk/>
            <pc:sldMk cId="3526239202" sldId="2147472708"/>
            <ac:spMk id="6" creationId="{AB8E4F96-ED9D-D182-4ADD-197270195C47}"/>
          </ac:spMkLst>
        </pc:spChg>
        <pc:spChg chg="add mod">
          <ac:chgData name="Hargreaves, Kate" userId="a02593fc-7bb1-4685-a800-ad02603fcccd" providerId="ADAL" clId="{972F17BD-C189-4846-8DC4-5398FBE2000B}" dt="2023-10-03T11:26:31.952" v="1546" actId="1582"/>
          <ac:spMkLst>
            <pc:docMk/>
            <pc:sldMk cId="3526239202" sldId="2147472708"/>
            <ac:spMk id="7" creationId="{154697B1-608B-D33A-041D-FB34249B806D}"/>
          </ac:spMkLst>
        </pc:spChg>
        <pc:spChg chg="add mod">
          <ac:chgData name="Hargreaves, Kate" userId="a02593fc-7bb1-4685-a800-ad02603fcccd" providerId="ADAL" clId="{972F17BD-C189-4846-8DC4-5398FBE2000B}" dt="2023-10-03T11:26:31.952" v="1546" actId="1582"/>
          <ac:spMkLst>
            <pc:docMk/>
            <pc:sldMk cId="3526239202" sldId="2147472708"/>
            <ac:spMk id="8" creationId="{6A154126-06CA-34A4-37D7-FD3616A62FD9}"/>
          </ac:spMkLst>
        </pc:spChg>
        <pc:spChg chg="mod ord">
          <ac:chgData name="Hargreaves, Kate" userId="a02593fc-7bb1-4685-a800-ad02603fcccd" providerId="ADAL" clId="{972F17BD-C189-4846-8DC4-5398FBE2000B}" dt="2023-10-03T11:29:11.725" v="1551" actId="207"/>
          <ac:spMkLst>
            <pc:docMk/>
            <pc:sldMk cId="3526239202" sldId="2147472708"/>
            <ac:spMk id="43" creationId="{6954619B-684B-4022-9E07-78D25C68E577}"/>
          </ac:spMkLst>
        </pc:spChg>
        <pc:grpChg chg="add mod ord">
          <ac:chgData name="Hargreaves, Kate" userId="a02593fc-7bb1-4685-a800-ad02603fcccd" providerId="ADAL" clId="{972F17BD-C189-4846-8DC4-5398FBE2000B}" dt="2023-10-03T11:22:27.081" v="1498" actId="170"/>
          <ac:grpSpMkLst>
            <pc:docMk/>
            <pc:sldMk cId="3526239202" sldId="2147472708"/>
            <ac:grpSpMk id="9" creationId="{BBFCFC8D-133F-C1E2-546D-DB29C9FE54BA}"/>
          </ac:grpSpMkLst>
        </pc:grpChg>
        <pc:picChg chg="add mod">
          <ac:chgData name="Hargreaves, Kate" userId="a02593fc-7bb1-4685-a800-ad02603fcccd" providerId="ADAL" clId="{972F17BD-C189-4846-8DC4-5398FBE2000B}" dt="2023-10-03T11:21:58.478" v="1417"/>
          <ac:picMkLst>
            <pc:docMk/>
            <pc:sldMk cId="3526239202" sldId="2147472708"/>
            <ac:picMk id="10" creationId="{D36CBDCD-239B-B2F0-EB19-A0F8B1ACDBDC}"/>
          </ac:picMkLst>
        </pc:picChg>
        <pc:picChg chg="add mod">
          <ac:chgData name="Hargreaves, Kate" userId="a02593fc-7bb1-4685-a800-ad02603fcccd" providerId="ADAL" clId="{972F17BD-C189-4846-8DC4-5398FBE2000B}" dt="2023-10-03T11:22:57.958" v="1503"/>
          <ac:picMkLst>
            <pc:docMk/>
            <pc:sldMk cId="3526239202" sldId="2147472708"/>
            <ac:picMk id="11" creationId="{7FEEA076-B1F9-1BB3-F2DA-EACA8174D41B}"/>
          </ac:picMkLst>
        </pc:picChg>
      </pc:sldChg>
      <pc:sldMasterChg chg="modSldLayout">
        <pc:chgData name="Hargreaves, Kate" userId="a02593fc-7bb1-4685-a800-ad02603fcccd" providerId="ADAL" clId="{972F17BD-C189-4846-8DC4-5398FBE2000B}" dt="2023-10-03T11:19:40.028" v="1334"/>
        <pc:sldMasterMkLst>
          <pc:docMk/>
          <pc:sldMasterMk cId="251632469" sldId="2147483648"/>
        </pc:sldMasterMkLst>
        <pc:sldLayoutChg chg="addSp delSp modSp mod modAnim">
          <pc:chgData name="Hargreaves, Kate" userId="a02593fc-7bb1-4685-a800-ad02603fcccd" providerId="ADAL" clId="{972F17BD-C189-4846-8DC4-5398FBE2000B}" dt="2023-10-03T11:18:32.864" v="1331"/>
          <pc:sldLayoutMkLst>
            <pc:docMk/>
            <pc:sldMasterMk cId="251632469" sldId="2147483648"/>
            <pc:sldLayoutMk cId="3624543813" sldId="2147483650"/>
          </pc:sldLayoutMkLst>
          <pc:picChg chg="add mod">
            <ac:chgData name="Hargreaves, Kate" userId="a02593fc-7bb1-4685-a800-ad02603fcccd" providerId="ADAL" clId="{972F17BD-C189-4846-8DC4-5398FBE2000B}" dt="2023-10-03T11:18:32.864" v="1331"/>
            <ac:picMkLst>
              <pc:docMk/>
              <pc:sldMasterMk cId="251632469" sldId="2147483648"/>
              <pc:sldLayoutMk cId="3624543813" sldId="2147483650"/>
              <ac:picMk id="2" creationId="{059B2991-9E15-4F7A-9CA5-9ACF3B1312CB}"/>
            </ac:picMkLst>
          </pc:picChg>
          <pc:picChg chg="del">
            <ac:chgData name="Hargreaves, Kate" userId="a02593fc-7bb1-4685-a800-ad02603fcccd" providerId="ADAL" clId="{972F17BD-C189-4846-8DC4-5398FBE2000B}" dt="2023-10-03T11:18:31.820" v="1330" actId="478"/>
            <ac:picMkLst>
              <pc:docMk/>
              <pc:sldMasterMk cId="251632469" sldId="2147483648"/>
              <pc:sldLayoutMk cId="3624543813" sldId="2147483650"/>
              <ac:picMk id="8" creationId="{40D456E0-4742-DE44-B81C-1984F9A3846B}"/>
            </ac:picMkLst>
          </pc:picChg>
        </pc:sldLayoutChg>
        <pc:sldLayoutChg chg="addSp delSp modSp mod modAnim">
          <pc:chgData name="Hargreaves, Kate" userId="a02593fc-7bb1-4685-a800-ad02603fcccd" providerId="ADAL" clId="{972F17BD-C189-4846-8DC4-5398FBE2000B}" dt="2023-10-03T11:19:40.028" v="1334"/>
          <pc:sldLayoutMkLst>
            <pc:docMk/>
            <pc:sldMasterMk cId="251632469" sldId="2147483648"/>
            <pc:sldLayoutMk cId="3274024041" sldId="2147483724"/>
          </pc:sldLayoutMkLst>
          <pc:spChg chg="del">
            <ac:chgData name="Hargreaves, Kate" userId="a02593fc-7bb1-4685-a800-ad02603fcccd" providerId="ADAL" clId="{972F17BD-C189-4846-8DC4-5398FBE2000B}" dt="2023-10-03T11:19:38.851" v="1333" actId="478"/>
            <ac:spMkLst>
              <pc:docMk/>
              <pc:sldMasterMk cId="251632469" sldId="2147483648"/>
              <pc:sldLayoutMk cId="3274024041" sldId="2147483724"/>
              <ac:spMk id="7" creationId="{B0B10D24-8F55-8C4F-898B-B9ED211BEC0F}"/>
            </ac:spMkLst>
          </pc:spChg>
          <pc:picChg chg="add mod">
            <ac:chgData name="Hargreaves, Kate" userId="a02593fc-7bb1-4685-a800-ad02603fcccd" providerId="ADAL" clId="{972F17BD-C189-4846-8DC4-5398FBE2000B}" dt="2023-10-03T11:19:40.028" v="1334"/>
            <ac:picMkLst>
              <pc:docMk/>
              <pc:sldMasterMk cId="251632469" sldId="2147483648"/>
              <pc:sldLayoutMk cId="3274024041" sldId="2147483724"/>
              <ac:picMk id="2" creationId="{E9180C71-AC15-A40F-A1CA-C507EAD574F5}"/>
            </ac:picMkLst>
          </pc:picChg>
        </pc:sldLayoutChg>
      </pc:sldMasterChg>
    </pc:docChg>
  </pc:docChgLst>
  <pc:docChgLst>
    <pc:chgData name="Howe, John" userId="87046fda-e2d5-4b03-a460-1626a691142c" providerId="ADAL" clId="{EBD6B56C-8C06-9944-A7F7-21232BA36D4F}"/>
    <pc:docChg chg="undo custSel addSld delSld modSld sldOrd modMainMaster">
      <pc:chgData name="Howe, John" userId="87046fda-e2d5-4b03-a460-1626a691142c" providerId="ADAL" clId="{EBD6B56C-8C06-9944-A7F7-21232BA36D4F}" dt="2023-10-03T13:43:07.975" v="639"/>
      <pc:docMkLst>
        <pc:docMk/>
      </pc:docMkLst>
      <pc:sldChg chg="delSp del mod">
        <pc:chgData name="Howe, John" userId="87046fda-e2d5-4b03-a460-1626a691142c" providerId="ADAL" clId="{EBD6B56C-8C06-9944-A7F7-21232BA36D4F}" dt="2023-10-03T12:49:41.554" v="49" actId="2696"/>
        <pc:sldMkLst>
          <pc:docMk/>
          <pc:sldMk cId="3459661202" sldId="257"/>
        </pc:sldMkLst>
        <pc:picChg chg="del">
          <ac:chgData name="Howe, John" userId="87046fda-e2d5-4b03-a460-1626a691142c" providerId="ADAL" clId="{EBD6B56C-8C06-9944-A7F7-21232BA36D4F}" dt="2023-10-03T12:46:42.248" v="30" actId="478"/>
          <ac:picMkLst>
            <pc:docMk/>
            <pc:sldMk cId="3459661202" sldId="257"/>
            <ac:picMk id="6" creationId="{160437A8-EB21-7A6F-02C8-483C3FC6E63D}"/>
          </ac:picMkLst>
        </pc:picChg>
        <pc:cxnChg chg="del">
          <ac:chgData name="Howe, John" userId="87046fda-e2d5-4b03-a460-1626a691142c" providerId="ADAL" clId="{EBD6B56C-8C06-9944-A7F7-21232BA36D4F}" dt="2023-10-03T12:47:13.357" v="31" actId="21"/>
          <ac:cxnSpMkLst>
            <pc:docMk/>
            <pc:sldMk cId="3459661202" sldId="257"/>
            <ac:cxnSpMk id="5" creationId="{75044BEF-943D-4FF0-CDAE-C90A35F58D2A}"/>
          </ac:cxnSpMkLst>
        </pc:cxnChg>
      </pc:sldChg>
      <pc:sldChg chg="delSp modSp mod">
        <pc:chgData name="Howe, John" userId="87046fda-e2d5-4b03-a460-1626a691142c" providerId="ADAL" clId="{EBD6B56C-8C06-9944-A7F7-21232BA36D4F}" dt="2023-10-03T12:58:05.654" v="144" actId="20577"/>
        <pc:sldMkLst>
          <pc:docMk/>
          <pc:sldMk cId="760128674" sldId="262"/>
        </pc:sldMkLst>
        <pc:spChg chg="mod">
          <ac:chgData name="Howe, John" userId="87046fda-e2d5-4b03-a460-1626a691142c" providerId="ADAL" clId="{EBD6B56C-8C06-9944-A7F7-21232BA36D4F}" dt="2023-10-03T12:58:05.654" v="144" actId="20577"/>
          <ac:spMkLst>
            <pc:docMk/>
            <pc:sldMk cId="760128674" sldId="262"/>
            <ac:spMk id="38" creationId="{FB45215C-BAAC-D823-DF70-11296E130D86}"/>
          </ac:spMkLst>
        </pc:spChg>
        <pc:spChg chg="del">
          <ac:chgData name="Howe, John" userId="87046fda-e2d5-4b03-a460-1626a691142c" providerId="ADAL" clId="{EBD6B56C-8C06-9944-A7F7-21232BA36D4F}" dt="2023-10-03T12:57:41.044" v="140" actId="478"/>
          <ac:spMkLst>
            <pc:docMk/>
            <pc:sldMk cId="760128674" sldId="262"/>
            <ac:spMk id="39" creationId="{386341A6-DFD0-56B1-3A4F-1032B5876970}"/>
          </ac:spMkLst>
        </pc:spChg>
        <pc:picChg chg="del">
          <ac:chgData name="Howe, John" userId="87046fda-e2d5-4b03-a460-1626a691142c" providerId="ADAL" clId="{EBD6B56C-8C06-9944-A7F7-21232BA36D4F}" dt="2023-10-03T12:57:44.891" v="141" actId="478"/>
          <ac:picMkLst>
            <pc:docMk/>
            <pc:sldMk cId="760128674" sldId="262"/>
            <ac:picMk id="6" creationId="{160437A8-EB21-7A6F-02C8-483C3FC6E63D}"/>
          </ac:picMkLst>
        </pc:picChg>
        <pc:cxnChg chg="del">
          <ac:chgData name="Howe, John" userId="87046fda-e2d5-4b03-a460-1626a691142c" providerId="ADAL" clId="{EBD6B56C-8C06-9944-A7F7-21232BA36D4F}" dt="2023-10-03T12:57:46.191" v="142" actId="478"/>
          <ac:cxnSpMkLst>
            <pc:docMk/>
            <pc:sldMk cId="760128674" sldId="262"/>
            <ac:cxnSpMk id="40" creationId="{DA33B662-7C61-76E9-8AD8-76D886A6AE5D}"/>
          </ac:cxnSpMkLst>
        </pc:cxnChg>
      </pc:sldChg>
      <pc:sldChg chg="delSp del mod">
        <pc:chgData name="Howe, John" userId="87046fda-e2d5-4b03-a460-1626a691142c" providerId="ADAL" clId="{EBD6B56C-8C06-9944-A7F7-21232BA36D4F}" dt="2023-10-03T12:52:40.498" v="86" actId="2696"/>
        <pc:sldMkLst>
          <pc:docMk/>
          <pc:sldMk cId="4215807680" sldId="265"/>
        </pc:sldMkLst>
        <pc:picChg chg="del">
          <ac:chgData name="Howe, John" userId="87046fda-e2d5-4b03-a460-1626a691142c" providerId="ADAL" clId="{EBD6B56C-8C06-9944-A7F7-21232BA36D4F}" dt="2023-10-03T12:50:57.201" v="50" actId="478"/>
          <ac:picMkLst>
            <pc:docMk/>
            <pc:sldMk cId="4215807680" sldId="265"/>
            <ac:picMk id="6" creationId="{160437A8-EB21-7A6F-02C8-483C3FC6E63D}"/>
          </ac:picMkLst>
        </pc:picChg>
        <pc:cxnChg chg="del">
          <ac:chgData name="Howe, John" userId="87046fda-e2d5-4b03-a460-1626a691142c" providerId="ADAL" clId="{EBD6B56C-8C06-9944-A7F7-21232BA36D4F}" dt="2023-10-03T12:50:58.133" v="51" actId="478"/>
          <ac:cxnSpMkLst>
            <pc:docMk/>
            <pc:sldMk cId="4215807680" sldId="265"/>
            <ac:cxnSpMk id="5" creationId="{75044BEF-943D-4FF0-CDAE-C90A35F58D2A}"/>
          </ac:cxnSpMkLst>
        </pc:cxnChg>
      </pc:sldChg>
      <pc:sldChg chg="addSp delSp modSp mod">
        <pc:chgData name="Howe, John" userId="87046fda-e2d5-4b03-a460-1626a691142c" providerId="ADAL" clId="{EBD6B56C-8C06-9944-A7F7-21232BA36D4F}" dt="2023-10-03T12:54:40.097" v="126" actId="1076"/>
        <pc:sldMkLst>
          <pc:docMk/>
          <pc:sldMk cId="824498149" sldId="318"/>
        </pc:sldMkLst>
        <pc:spChg chg="mod">
          <ac:chgData name="Howe, John" userId="87046fda-e2d5-4b03-a460-1626a691142c" providerId="ADAL" clId="{EBD6B56C-8C06-9944-A7F7-21232BA36D4F}" dt="2023-10-03T12:54:20.061" v="122" actId="1076"/>
          <ac:spMkLst>
            <pc:docMk/>
            <pc:sldMk cId="824498149" sldId="318"/>
            <ac:spMk id="2" creationId="{C74DA01A-62E3-5448-B1B3-D8DDD270FCB9}"/>
          </ac:spMkLst>
        </pc:spChg>
        <pc:spChg chg="mod">
          <ac:chgData name="Howe, John" userId="87046fda-e2d5-4b03-a460-1626a691142c" providerId="ADAL" clId="{EBD6B56C-8C06-9944-A7F7-21232BA36D4F}" dt="2023-10-03T12:54:40.097" v="126" actId="1076"/>
          <ac:spMkLst>
            <pc:docMk/>
            <pc:sldMk cId="824498149" sldId="318"/>
            <ac:spMk id="3" creationId="{2CEBC807-9E57-4E0A-95C0-A3C3CB6504F6}"/>
          </ac:spMkLst>
        </pc:spChg>
        <pc:spChg chg="mod">
          <ac:chgData name="Howe, John" userId="87046fda-e2d5-4b03-a460-1626a691142c" providerId="ADAL" clId="{EBD6B56C-8C06-9944-A7F7-21232BA36D4F}" dt="2023-10-03T12:54:20.061" v="122" actId="1076"/>
          <ac:spMkLst>
            <pc:docMk/>
            <pc:sldMk cId="824498149" sldId="318"/>
            <ac:spMk id="4" creationId="{6994E26C-636B-C680-4737-4FC198DCA4B7}"/>
          </ac:spMkLst>
        </pc:spChg>
        <pc:spChg chg="add del mod">
          <ac:chgData name="Howe, John" userId="87046fda-e2d5-4b03-a460-1626a691142c" providerId="ADAL" clId="{EBD6B56C-8C06-9944-A7F7-21232BA36D4F}" dt="2023-10-03T12:49:15.230" v="44" actId="478"/>
          <ac:spMkLst>
            <pc:docMk/>
            <pc:sldMk cId="824498149" sldId="318"/>
            <ac:spMk id="6" creationId="{7BA0DB57-3E31-E5B2-3481-602E9BABF61F}"/>
          </ac:spMkLst>
        </pc:spChg>
        <pc:spChg chg="add del mod">
          <ac:chgData name="Howe, John" userId="87046fda-e2d5-4b03-a460-1626a691142c" providerId="ADAL" clId="{EBD6B56C-8C06-9944-A7F7-21232BA36D4F}" dt="2023-10-03T12:49:20.055" v="47"/>
          <ac:spMkLst>
            <pc:docMk/>
            <pc:sldMk cId="824498149" sldId="318"/>
            <ac:spMk id="7" creationId="{8A3E5E05-C7E8-0123-DF8A-DCA1CFD9DA48}"/>
          </ac:spMkLst>
        </pc:spChg>
        <pc:spChg chg="mod">
          <ac:chgData name="Howe, John" userId="87046fda-e2d5-4b03-a460-1626a691142c" providerId="ADAL" clId="{EBD6B56C-8C06-9944-A7F7-21232BA36D4F}" dt="2023-10-03T12:54:20.061" v="122" actId="1076"/>
          <ac:spMkLst>
            <pc:docMk/>
            <pc:sldMk cId="824498149" sldId="318"/>
            <ac:spMk id="9" creationId="{D2A7DEC2-6D61-D64E-AE35-7673BF575FB2}"/>
          </ac:spMkLst>
        </pc:spChg>
        <pc:picChg chg="del">
          <ac:chgData name="Howe, John" userId="87046fda-e2d5-4b03-a460-1626a691142c" providerId="ADAL" clId="{EBD6B56C-8C06-9944-A7F7-21232BA36D4F}" dt="2023-10-03T12:46:19.158" v="29" actId="478"/>
          <ac:picMkLst>
            <pc:docMk/>
            <pc:sldMk cId="824498149" sldId="318"/>
            <ac:picMk id="5" creationId="{8CB12A03-DAED-95AD-2601-E6950615E568}"/>
          </ac:picMkLst>
        </pc:picChg>
        <pc:cxnChg chg="mod">
          <ac:chgData name="Howe, John" userId="87046fda-e2d5-4b03-a460-1626a691142c" providerId="ADAL" clId="{EBD6B56C-8C06-9944-A7F7-21232BA36D4F}" dt="2023-10-03T12:54:20.061" v="122" actId="1076"/>
          <ac:cxnSpMkLst>
            <pc:docMk/>
            <pc:sldMk cId="824498149" sldId="318"/>
            <ac:cxnSpMk id="18" creationId="{59C99EB4-A8CD-674A-B1CD-DB06466DD828}"/>
          </ac:cxnSpMkLst>
        </pc:cxnChg>
      </pc:sldChg>
      <pc:sldChg chg="addSp delSp modSp mod delAnim modAnim">
        <pc:chgData name="Howe, John" userId="87046fda-e2d5-4b03-a460-1626a691142c" providerId="ADAL" clId="{EBD6B56C-8C06-9944-A7F7-21232BA36D4F}" dt="2023-10-03T13:09:45.101" v="361" actId="478"/>
        <pc:sldMkLst>
          <pc:docMk/>
          <pc:sldMk cId="1119608685" sldId="2147472706"/>
        </pc:sldMkLst>
        <pc:spChg chg="add mod">
          <ac:chgData name="Howe, John" userId="87046fda-e2d5-4b03-a460-1626a691142c" providerId="ADAL" clId="{EBD6B56C-8C06-9944-A7F7-21232BA36D4F}" dt="2023-10-03T12:54:56.363" v="130"/>
          <ac:spMkLst>
            <pc:docMk/>
            <pc:sldMk cId="1119608685" sldId="2147472706"/>
            <ac:spMk id="2" creationId="{4E2F876A-4729-F461-4A35-A59970A69EA4}"/>
          </ac:spMkLst>
        </pc:spChg>
        <pc:spChg chg="del">
          <ac:chgData name="Howe, John" userId="87046fda-e2d5-4b03-a460-1626a691142c" providerId="ADAL" clId="{EBD6B56C-8C06-9944-A7F7-21232BA36D4F}" dt="2023-10-03T13:09:45.101" v="361" actId="478"/>
          <ac:spMkLst>
            <pc:docMk/>
            <pc:sldMk cId="1119608685" sldId="2147472706"/>
            <ac:spMk id="24" creationId="{9266F8D0-E0DE-422A-9584-EDC5BECF66B3}"/>
          </ac:spMkLst>
        </pc:spChg>
        <pc:spChg chg="mod">
          <ac:chgData name="Howe, John" userId="87046fda-e2d5-4b03-a460-1626a691142c" providerId="ADAL" clId="{EBD6B56C-8C06-9944-A7F7-21232BA36D4F}" dt="2023-10-03T13:07:44.751" v="347" actId="1076"/>
          <ac:spMkLst>
            <pc:docMk/>
            <pc:sldMk cId="1119608685" sldId="2147472706"/>
            <ac:spMk id="43" creationId="{6954619B-684B-4022-9E07-78D25C68E577}"/>
          </ac:spMkLst>
        </pc:spChg>
        <pc:picChg chg="del">
          <ac:chgData name="Howe, John" userId="87046fda-e2d5-4b03-a460-1626a691142c" providerId="ADAL" clId="{EBD6B56C-8C06-9944-A7F7-21232BA36D4F}" dt="2023-10-03T13:02:52.772" v="276" actId="478"/>
          <ac:picMkLst>
            <pc:docMk/>
            <pc:sldMk cId="1119608685" sldId="2147472706"/>
            <ac:picMk id="3" creationId="{1416D7E3-8533-FFBE-7713-41BA21D4B7C3}"/>
          </ac:picMkLst>
        </pc:picChg>
      </pc:sldChg>
      <pc:sldChg chg="addSp delSp modSp mod delAnim modAnim">
        <pc:chgData name="Howe, John" userId="87046fda-e2d5-4b03-a460-1626a691142c" providerId="ADAL" clId="{EBD6B56C-8C06-9944-A7F7-21232BA36D4F}" dt="2023-10-03T13:09:33.208" v="360" actId="20577"/>
        <pc:sldMkLst>
          <pc:docMk/>
          <pc:sldMk cId="2154060426" sldId="2147472707"/>
        </pc:sldMkLst>
        <pc:spChg chg="add mod">
          <ac:chgData name="Howe, John" userId="87046fda-e2d5-4b03-a460-1626a691142c" providerId="ADAL" clId="{EBD6B56C-8C06-9944-A7F7-21232BA36D4F}" dt="2023-10-03T13:01:43.048" v="261" actId="552"/>
          <ac:spMkLst>
            <pc:docMk/>
            <pc:sldMk cId="2154060426" sldId="2147472707"/>
            <ac:spMk id="5" creationId="{213042EB-306D-542D-FE94-495C4287BE6F}"/>
          </ac:spMkLst>
        </pc:spChg>
        <pc:spChg chg="del">
          <ac:chgData name="Howe, John" userId="87046fda-e2d5-4b03-a460-1626a691142c" providerId="ADAL" clId="{EBD6B56C-8C06-9944-A7F7-21232BA36D4F}" dt="2023-10-03T13:08:09.730" v="351" actId="478"/>
          <ac:spMkLst>
            <pc:docMk/>
            <pc:sldMk cId="2154060426" sldId="2147472707"/>
            <ac:spMk id="24" creationId="{9266F8D0-E0DE-422A-9584-EDC5BECF66B3}"/>
          </ac:spMkLst>
        </pc:spChg>
        <pc:spChg chg="mod">
          <ac:chgData name="Howe, John" userId="87046fda-e2d5-4b03-a460-1626a691142c" providerId="ADAL" clId="{EBD6B56C-8C06-9944-A7F7-21232BA36D4F}" dt="2023-10-03T13:09:33.208" v="360" actId="20577"/>
          <ac:spMkLst>
            <pc:docMk/>
            <pc:sldMk cId="2154060426" sldId="2147472707"/>
            <ac:spMk id="43" creationId="{6954619B-684B-4022-9E07-78D25C68E577}"/>
          </ac:spMkLst>
        </pc:spChg>
        <pc:picChg chg="del mod">
          <ac:chgData name="Howe, John" userId="87046fda-e2d5-4b03-a460-1626a691142c" providerId="ADAL" clId="{EBD6B56C-8C06-9944-A7F7-21232BA36D4F}" dt="2023-10-03T13:02:42.860" v="275" actId="478"/>
          <ac:picMkLst>
            <pc:docMk/>
            <pc:sldMk cId="2154060426" sldId="2147472707"/>
            <ac:picMk id="2" creationId="{500B03E1-7CC5-EE39-CCED-B2F6EBACC627}"/>
          </ac:picMkLst>
        </pc:picChg>
        <pc:picChg chg="del">
          <ac:chgData name="Howe, John" userId="87046fda-e2d5-4b03-a460-1626a691142c" providerId="ADAL" clId="{EBD6B56C-8C06-9944-A7F7-21232BA36D4F}" dt="2023-10-03T12:45:30.160" v="26" actId="478"/>
          <ac:picMkLst>
            <pc:docMk/>
            <pc:sldMk cId="2154060426" sldId="2147472707"/>
            <ac:picMk id="3" creationId="{3A5A5734-10B4-A4E3-1122-E615F64E0339}"/>
          </ac:picMkLst>
        </pc:picChg>
        <pc:picChg chg="add mod">
          <ac:chgData name="Howe, John" userId="87046fda-e2d5-4b03-a460-1626a691142c" providerId="ADAL" clId="{EBD6B56C-8C06-9944-A7F7-21232BA36D4F}" dt="2023-10-03T12:45:38.920" v="27"/>
          <ac:picMkLst>
            <pc:docMk/>
            <pc:sldMk cId="2154060426" sldId="2147472707"/>
            <ac:picMk id="4" creationId="{FC58178B-6D51-A349-BA75-D0ECC468893A}"/>
          </ac:picMkLst>
        </pc:picChg>
      </pc:sldChg>
      <pc:sldChg chg="addSp delSp modSp mod delAnim modAnim">
        <pc:chgData name="Howe, John" userId="87046fda-e2d5-4b03-a460-1626a691142c" providerId="ADAL" clId="{EBD6B56C-8C06-9944-A7F7-21232BA36D4F}" dt="2023-10-03T13:43:07.975" v="639"/>
        <pc:sldMkLst>
          <pc:docMk/>
          <pc:sldMk cId="3526239202" sldId="2147472708"/>
        </pc:sldMkLst>
        <pc:spChg chg="mod">
          <ac:chgData name="Howe, John" userId="87046fda-e2d5-4b03-a460-1626a691142c" providerId="ADAL" clId="{EBD6B56C-8C06-9944-A7F7-21232BA36D4F}" dt="2023-10-03T13:03:32.093" v="297" actId="207"/>
          <ac:spMkLst>
            <pc:docMk/>
            <pc:sldMk cId="3526239202" sldId="2147472708"/>
            <ac:spMk id="3" creationId="{76A8B0F2-DD09-B566-910F-F2FDB9BF5E16}"/>
          </ac:spMkLst>
        </pc:spChg>
        <pc:spChg chg="mod">
          <ac:chgData name="Howe, John" userId="87046fda-e2d5-4b03-a460-1626a691142c" providerId="ADAL" clId="{EBD6B56C-8C06-9944-A7F7-21232BA36D4F}" dt="2023-10-03T13:12:38.444" v="388" actId="1076"/>
          <ac:spMkLst>
            <pc:docMk/>
            <pc:sldMk cId="3526239202" sldId="2147472708"/>
            <ac:spMk id="4" creationId="{69AA1C60-BE84-812F-6DAC-F2A292FA0EF6}"/>
          </ac:spMkLst>
        </pc:spChg>
        <pc:spChg chg="add mod">
          <ac:chgData name="Howe, John" userId="87046fda-e2d5-4b03-a460-1626a691142c" providerId="ADAL" clId="{EBD6B56C-8C06-9944-A7F7-21232BA36D4F}" dt="2023-10-03T12:54:50.701" v="129"/>
          <ac:spMkLst>
            <pc:docMk/>
            <pc:sldMk cId="3526239202" sldId="2147472708"/>
            <ac:spMk id="5" creationId="{8EC36366-C567-7A6D-6C49-F0C33D2660BE}"/>
          </ac:spMkLst>
        </pc:spChg>
        <pc:spChg chg="mod">
          <ac:chgData name="Howe, John" userId="87046fda-e2d5-4b03-a460-1626a691142c" providerId="ADAL" clId="{EBD6B56C-8C06-9944-A7F7-21232BA36D4F}" dt="2023-10-03T13:12:25.861" v="384" actId="20577"/>
          <ac:spMkLst>
            <pc:docMk/>
            <pc:sldMk cId="3526239202" sldId="2147472708"/>
            <ac:spMk id="43" creationId="{6954619B-684B-4022-9E07-78D25C68E577}"/>
          </ac:spMkLst>
        </pc:spChg>
        <pc:grpChg chg="mod">
          <ac:chgData name="Howe, John" userId="87046fda-e2d5-4b03-a460-1626a691142c" providerId="ADAL" clId="{EBD6B56C-8C06-9944-A7F7-21232BA36D4F}" dt="2023-10-03T13:12:34.861" v="386" actId="1076"/>
          <ac:grpSpMkLst>
            <pc:docMk/>
            <pc:sldMk cId="3526239202" sldId="2147472708"/>
            <ac:grpSpMk id="9" creationId="{BBFCFC8D-133F-C1E2-546D-DB29C9FE54BA}"/>
          </ac:grpSpMkLst>
        </pc:grpChg>
        <pc:picChg chg="del mod">
          <ac:chgData name="Howe, John" userId="87046fda-e2d5-4b03-a460-1626a691142c" providerId="ADAL" clId="{EBD6B56C-8C06-9944-A7F7-21232BA36D4F}" dt="2023-10-03T13:13:01.321" v="392" actId="478"/>
          <ac:picMkLst>
            <pc:docMk/>
            <pc:sldMk cId="3526239202" sldId="2147472708"/>
            <ac:picMk id="10" creationId="{D36CBDCD-239B-B2F0-EB19-A0F8B1ACDBDC}"/>
          </ac:picMkLst>
        </pc:picChg>
      </pc:sldChg>
      <pc:sldChg chg="addSp delSp modSp add mod delAnim modAnim">
        <pc:chgData name="Howe, John" userId="87046fda-e2d5-4b03-a460-1626a691142c" providerId="ADAL" clId="{EBD6B56C-8C06-9944-A7F7-21232BA36D4F}" dt="2023-10-03T13:42:14.893" v="638"/>
        <pc:sldMkLst>
          <pc:docMk/>
          <pc:sldMk cId="1332384976" sldId="2147472709"/>
        </pc:sldMkLst>
        <pc:spChg chg="del">
          <ac:chgData name="Howe, John" userId="87046fda-e2d5-4b03-a460-1626a691142c" providerId="ADAL" clId="{EBD6B56C-8C06-9944-A7F7-21232BA36D4F}" dt="2023-10-03T12:48:59.333" v="39" actId="478"/>
          <ac:spMkLst>
            <pc:docMk/>
            <pc:sldMk cId="1332384976" sldId="2147472709"/>
            <ac:spMk id="2" creationId="{C74DA01A-62E3-5448-B1B3-D8DDD270FCB9}"/>
          </ac:spMkLst>
        </pc:spChg>
        <pc:spChg chg="del">
          <ac:chgData name="Howe, John" userId="87046fda-e2d5-4b03-a460-1626a691142c" providerId="ADAL" clId="{EBD6B56C-8C06-9944-A7F7-21232BA36D4F}" dt="2023-10-03T12:49:04.947" v="42" actId="478"/>
          <ac:spMkLst>
            <pc:docMk/>
            <pc:sldMk cId="1332384976" sldId="2147472709"/>
            <ac:spMk id="3" creationId="{2CEBC807-9E57-4E0A-95C0-A3C3CB6504F6}"/>
          </ac:spMkLst>
        </pc:spChg>
        <pc:spChg chg="del">
          <ac:chgData name="Howe, John" userId="87046fda-e2d5-4b03-a460-1626a691142c" providerId="ADAL" clId="{EBD6B56C-8C06-9944-A7F7-21232BA36D4F}" dt="2023-10-03T12:49:02.460" v="41" actId="478"/>
          <ac:spMkLst>
            <pc:docMk/>
            <pc:sldMk cId="1332384976" sldId="2147472709"/>
            <ac:spMk id="4" creationId="{6994E26C-636B-C680-4737-4FC198DCA4B7}"/>
          </ac:spMkLst>
        </pc:spChg>
        <pc:spChg chg="add mod">
          <ac:chgData name="Howe, John" userId="87046fda-e2d5-4b03-a460-1626a691142c" providerId="ADAL" clId="{EBD6B56C-8C06-9944-A7F7-21232BA36D4F}" dt="2023-10-03T13:31:39.154" v="619" actId="1076"/>
          <ac:spMkLst>
            <pc:docMk/>
            <pc:sldMk cId="1332384976" sldId="2147472709"/>
            <ac:spMk id="6" creationId="{0F5AE0A2-5B46-4BEB-622C-247AEBDC4C14}"/>
          </ac:spMkLst>
        </pc:spChg>
        <pc:spChg chg="add mod">
          <ac:chgData name="Howe, John" userId="87046fda-e2d5-4b03-a460-1626a691142c" providerId="ADAL" clId="{EBD6B56C-8C06-9944-A7F7-21232BA36D4F}" dt="2023-10-03T13:09:04.295" v="359" actId="14100"/>
          <ac:spMkLst>
            <pc:docMk/>
            <pc:sldMk cId="1332384976" sldId="2147472709"/>
            <ac:spMk id="7" creationId="{F1C0F038-7E11-E311-79E9-0F6A76D2E3A8}"/>
          </ac:spMkLst>
        </pc:spChg>
        <pc:spChg chg="del">
          <ac:chgData name="Howe, John" userId="87046fda-e2d5-4b03-a460-1626a691142c" providerId="ADAL" clId="{EBD6B56C-8C06-9944-A7F7-21232BA36D4F}" dt="2023-10-03T12:48:56.132" v="37" actId="478"/>
          <ac:spMkLst>
            <pc:docMk/>
            <pc:sldMk cId="1332384976" sldId="2147472709"/>
            <ac:spMk id="9" creationId="{D2A7DEC2-6D61-D64E-AE35-7673BF575FB2}"/>
          </ac:spMkLst>
        </pc:spChg>
        <pc:spChg chg="add mod">
          <ac:chgData name="Howe, John" userId="87046fda-e2d5-4b03-a460-1626a691142c" providerId="ADAL" clId="{EBD6B56C-8C06-9944-A7F7-21232BA36D4F}" dt="2023-10-03T13:08:42.911" v="356" actId="552"/>
          <ac:spMkLst>
            <pc:docMk/>
            <pc:sldMk cId="1332384976" sldId="2147472709"/>
            <ac:spMk id="10" creationId="{9D26659A-3C96-8E6E-E342-469D603805AF}"/>
          </ac:spMkLst>
        </pc:spChg>
        <pc:spChg chg="add mod">
          <ac:chgData name="Howe, John" userId="87046fda-e2d5-4b03-a460-1626a691142c" providerId="ADAL" clId="{EBD6B56C-8C06-9944-A7F7-21232BA36D4F}" dt="2023-10-03T13:25:08.204" v="450" actId="164"/>
          <ac:spMkLst>
            <pc:docMk/>
            <pc:sldMk cId="1332384976" sldId="2147472709"/>
            <ac:spMk id="29" creationId="{7EE3B6C6-1A8F-A859-6E0C-E9A33590B99A}"/>
          </ac:spMkLst>
        </pc:spChg>
        <pc:spChg chg="add mod">
          <ac:chgData name="Howe, John" userId="87046fda-e2d5-4b03-a460-1626a691142c" providerId="ADAL" clId="{EBD6B56C-8C06-9944-A7F7-21232BA36D4F}" dt="2023-10-03T13:24:42.983" v="443" actId="164"/>
          <ac:spMkLst>
            <pc:docMk/>
            <pc:sldMk cId="1332384976" sldId="2147472709"/>
            <ac:spMk id="30" creationId="{878EE6A8-DE56-4529-A59D-349D7C6492B5}"/>
          </ac:spMkLst>
        </pc:spChg>
        <pc:spChg chg="add mod">
          <ac:chgData name="Howe, John" userId="87046fda-e2d5-4b03-a460-1626a691142c" providerId="ADAL" clId="{EBD6B56C-8C06-9944-A7F7-21232BA36D4F}" dt="2023-10-03T13:41:20.072" v="630" actId="164"/>
          <ac:spMkLst>
            <pc:docMk/>
            <pc:sldMk cId="1332384976" sldId="2147472709"/>
            <ac:spMk id="35" creationId="{FFE8ACD7-AB3E-7A79-99D3-3D2CA5CEB101}"/>
          </ac:spMkLst>
        </pc:spChg>
        <pc:spChg chg="add mod">
          <ac:chgData name="Howe, John" userId="87046fda-e2d5-4b03-a460-1626a691142c" providerId="ADAL" clId="{EBD6B56C-8C06-9944-A7F7-21232BA36D4F}" dt="2023-10-03T13:41:26.880" v="631" actId="164"/>
          <ac:spMkLst>
            <pc:docMk/>
            <pc:sldMk cId="1332384976" sldId="2147472709"/>
            <ac:spMk id="36" creationId="{749DD78B-85D0-60F6-609F-BAB8867ACFC5}"/>
          </ac:spMkLst>
        </pc:spChg>
        <pc:spChg chg="add mod">
          <ac:chgData name="Howe, John" userId="87046fda-e2d5-4b03-a460-1626a691142c" providerId="ADAL" clId="{EBD6B56C-8C06-9944-A7F7-21232BA36D4F}" dt="2023-10-03T13:41:32.312" v="632" actId="164"/>
          <ac:spMkLst>
            <pc:docMk/>
            <pc:sldMk cId="1332384976" sldId="2147472709"/>
            <ac:spMk id="37" creationId="{F0F151C5-C65E-735F-6E07-E64ADDFEE1AE}"/>
          </ac:spMkLst>
        </pc:spChg>
        <pc:grpChg chg="del">
          <ac:chgData name="Howe, John" userId="87046fda-e2d5-4b03-a460-1626a691142c" providerId="ADAL" clId="{EBD6B56C-8C06-9944-A7F7-21232BA36D4F}" dt="2023-10-03T12:48:57.233" v="38" actId="478"/>
          <ac:grpSpMkLst>
            <pc:docMk/>
            <pc:sldMk cId="1332384976" sldId="2147472709"/>
            <ac:grpSpMk id="17" creationId="{37C58781-57E4-495C-9D5A-D73DCD6199E4}"/>
          </ac:grpSpMkLst>
        </pc:grpChg>
        <pc:grpChg chg="add mod">
          <ac:chgData name="Howe, John" userId="87046fda-e2d5-4b03-a460-1626a691142c" providerId="ADAL" clId="{EBD6B56C-8C06-9944-A7F7-21232BA36D4F}" dt="2023-10-03T13:41:32.312" v="632" actId="164"/>
          <ac:grpSpMkLst>
            <pc:docMk/>
            <pc:sldMk cId="1332384976" sldId="2147472709"/>
            <ac:grpSpMk id="31" creationId="{2B90EDAE-2094-C540-4F6E-B583C2C70517}"/>
          </ac:grpSpMkLst>
        </pc:grpChg>
        <pc:grpChg chg="add mod">
          <ac:chgData name="Howe, John" userId="87046fda-e2d5-4b03-a460-1626a691142c" providerId="ADAL" clId="{EBD6B56C-8C06-9944-A7F7-21232BA36D4F}" dt="2023-10-03T13:41:26.880" v="631" actId="164"/>
          <ac:grpSpMkLst>
            <pc:docMk/>
            <pc:sldMk cId="1332384976" sldId="2147472709"/>
            <ac:grpSpMk id="32" creationId="{9A284C35-A900-6438-E1EF-31823CED505C}"/>
          </ac:grpSpMkLst>
        </pc:grpChg>
        <pc:grpChg chg="add mod">
          <ac:chgData name="Howe, John" userId="87046fda-e2d5-4b03-a460-1626a691142c" providerId="ADAL" clId="{EBD6B56C-8C06-9944-A7F7-21232BA36D4F}" dt="2023-10-03T13:41:20.072" v="630" actId="164"/>
          <ac:grpSpMkLst>
            <pc:docMk/>
            <pc:sldMk cId="1332384976" sldId="2147472709"/>
            <ac:grpSpMk id="38" creationId="{9FE34CBA-1FD0-A7D9-BD5D-E3D640112DA7}"/>
          </ac:grpSpMkLst>
        </pc:grpChg>
        <pc:grpChg chg="add mod">
          <ac:chgData name="Howe, John" userId="87046fda-e2d5-4b03-a460-1626a691142c" providerId="ADAL" clId="{EBD6B56C-8C06-9944-A7F7-21232BA36D4F}" dt="2023-10-03T13:41:26.880" v="631" actId="164"/>
          <ac:grpSpMkLst>
            <pc:docMk/>
            <pc:sldMk cId="1332384976" sldId="2147472709"/>
            <ac:grpSpMk id="39" creationId="{9773F785-03C2-0B14-B948-BAE4DB17088C}"/>
          </ac:grpSpMkLst>
        </pc:grpChg>
        <pc:grpChg chg="add mod">
          <ac:chgData name="Howe, John" userId="87046fda-e2d5-4b03-a460-1626a691142c" providerId="ADAL" clId="{EBD6B56C-8C06-9944-A7F7-21232BA36D4F}" dt="2023-10-03T13:41:32.312" v="632" actId="164"/>
          <ac:grpSpMkLst>
            <pc:docMk/>
            <pc:sldMk cId="1332384976" sldId="2147472709"/>
            <ac:grpSpMk id="40" creationId="{67A093C9-35D0-4E5C-34EF-93B9D03CAE1D}"/>
          </ac:grpSpMkLst>
        </pc:grpChg>
        <pc:graphicFrameChg chg="add mod">
          <ac:chgData name="Howe, John" userId="87046fda-e2d5-4b03-a460-1626a691142c" providerId="ADAL" clId="{EBD6B56C-8C06-9944-A7F7-21232BA36D4F}" dt="2023-10-03T13:31:43.279" v="620" actId="1076"/>
          <ac:graphicFrameMkLst>
            <pc:docMk/>
            <pc:sldMk cId="1332384976" sldId="2147472709"/>
            <ac:graphicFrameMk id="8" creationId="{A4149F69-BF5D-7008-DF63-F6B4F5D7649F}"/>
          </ac:graphicFrameMkLst>
        </pc:graphicFrameChg>
        <pc:picChg chg="add del mod">
          <ac:chgData name="Howe, John" userId="87046fda-e2d5-4b03-a460-1626a691142c" providerId="ADAL" clId="{EBD6B56C-8C06-9944-A7F7-21232BA36D4F}" dt="2023-10-03T13:30:33.699" v="605" actId="478"/>
          <ac:picMkLst>
            <pc:docMk/>
            <pc:sldMk cId="1332384976" sldId="2147472709"/>
            <ac:picMk id="5" creationId="{F744880E-798E-4C0A-48EE-C08FF4A1E595}"/>
          </ac:picMkLst>
        </pc:picChg>
        <pc:picChg chg="add del mod">
          <ac:chgData name="Howe, John" userId="87046fda-e2d5-4b03-a460-1626a691142c" providerId="ADAL" clId="{EBD6B56C-8C06-9944-A7F7-21232BA36D4F}" dt="2023-10-03T13:21:15.231" v="411" actId="478"/>
          <ac:picMkLst>
            <pc:docMk/>
            <pc:sldMk cId="1332384976" sldId="2147472709"/>
            <ac:picMk id="12" creationId="{1B329F54-2B8C-5BBF-7BD9-66450C1E6DB8}"/>
          </ac:picMkLst>
        </pc:picChg>
        <pc:picChg chg="add mod">
          <ac:chgData name="Howe, John" userId="87046fda-e2d5-4b03-a460-1626a691142c" providerId="ADAL" clId="{EBD6B56C-8C06-9944-A7F7-21232BA36D4F}" dt="2023-10-03T13:25:08.204" v="450" actId="164"/>
          <ac:picMkLst>
            <pc:docMk/>
            <pc:sldMk cId="1332384976" sldId="2147472709"/>
            <ac:picMk id="14" creationId="{0109BD02-7422-AEB3-8EE3-3110731C2784}"/>
          </ac:picMkLst>
        </pc:picChg>
        <pc:picChg chg="add mod">
          <ac:chgData name="Howe, John" userId="87046fda-e2d5-4b03-a460-1626a691142c" providerId="ADAL" clId="{EBD6B56C-8C06-9944-A7F7-21232BA36D4F}" dt="2023-10-03T13:24:42.983" v="443" actId="164"/>
          <ac:picMkLst>
            <pc:docMk/>
            <pc:sldMk cId="1332384976" sldId="2147472709"/>
            <ac:picMk id="16" creationId="{8E207E30-679D-8EE9-A1BF-73F0B11189CA}"/>
          </ac:picMkLst>
        </pc:picChg>
        <pc:picChg chg="add mod">
          <ac:chgData name="Howe, John" userId="87046fda-e2d5-4b03-a460-1626a691142c" providerId="ADAL" clId="{EBD6B56C-8C06-9944-A7F7-21232BA36D4F}" dt="2023-10-03T13:16:12.126" v="405" actId="1076"/>
          <ac:picMkLst>
            <pc:docMk/>
            <pc:sldMk cId="1332384976" sldId="2147472709"/>
            <ac:picMk id="22" creationId="{438C6A74-416A-1102-34F9-03C7920AA376}"/>
          </ac:picMkLst>
        </pc:picChg>
        <pc:picChg chg="add mod">
          <ac:chgData name="Howe, John" userId="87046fda-e2d5-4b03-a460-1626a691142c" providerId="ADAL" clId="{EBD6B56C-8C06-9944-A7F7-21232BA36D4F}" dt="2023-10-03T13:16:08.739" v="404" actId="1076"/>
          <ac:picMkLst>
            <pc:docMk/>
            <pc:sldMk cId="1332384976" sldId="2147472709"/>
            <ac:picMk id="24" creationId="{37D50A4E-588E-A6E3-A1A7-1283DF60FDEC}"/>
          </ac:picMkLst>
        </pc:picChg>
        <pc:picChg chg="add del mod">
          <ac:chgData name="Howe, John" userId="87046fda-e2d5-4b03-a460-1626a691142c" providerId="ADAL" clId="{EBD6B56C-8C06-9944-A7F7-21232BA36D4F}" dt="2023-10-03T13:16:49.972" v="410" actId="478"/>
          <ac:picMkLst>
            <pc:docMk/>
            <pc:sldMk cId="1332384976" sldId="2147472709"/>
            <ac:picMk id="26" creationId="{D4AB9593-B110-4450-CF8A-F75A33141FD7}"/>
          </ac:picMkLst>
        </pc:picChg>
        <pc:picChg chg="add del mod">
          <ac:chgData name="Howe, John" userId="87046fda-e2d5-4b03-a460-1626a691142c" providerId="ADAL" clId="{EBD6B56C-8C06-9944-A7F7-21232BA36D4F}" dt="2023-10-03T13:25:48.555" v="464" actId="478"/>
          <ac:picMkLst>
            <pc:docMk/>
            <pc:sldMk cId="1332384976" sldId="2147472709"/>
            <ac:picMk id="28" creationId="{7335B36C-A8D8-E724-2040-6610E6DC41A7}"/>
          </ac:picMkLst>
        </pc:picChg>
        <pc:picChg chg="add mod">
          <ac:chgData name="Howe, John" userId="87046fda-e2d5-4b03-a460-1626a691142c" providerId="ADAL" clId="{EBD6B56C-8C06-9944-A7F7-21232BA36D4F}" dt="2023-10-03T13:41:20.072" v="630" actId="164"/>
          <ac:picMkLst>
            <pc:docMk/>
            <pc:sldMk cId="1332384976" sldId="2147472709"/>
            <ac:picMk id="34" creationId="{87EAFF8D-0DE1-7D59-0313-882962E471B4}"/>
          </ac:picMkLst>
        </pc:picChg>
        <pc:cxnChg chg="del">
          <ac:chgData name="Howe, John" userId="87046fda-e2d5-4b03-a460-1626a691142c" providerId="ADAL" clId="{EBD6B56C-8C06-9944-A7F7-21232BA36D4F}" dt="2023-10-03T12:49:00.548" v="40" actId="478"/>
          <ac:cxnSpMkLst>
            <pc:docMk/>
            <pc:sldMk cId="1332384976" sldId="2147472709"/>
            <ac:cxnSpMk id="18" creationId="{59C99EB4-A8CD-674A-B1CD-DB06466DD828}"/>
          </ac:cxnSpMkLst>
        </pc:cxnChg>
      </pc:sldChg>
      <pc:sldChg chg="new del">
        <pc:chgData name="Howe, John" userId="87046fda-e2d5-4b03-a460-1626a691142c" providerId="ADAL" clId="{EBD6B56C-8C06-9944-A7F7-21232BA36D4F}" dt="2023-10-03T12:30:47.893" v="4" actId="680"/>
        <pc:sldMkLst>
          <pc:docMk/>
          <pc:sldMk cId="3788726583" sldId="2147472709"/>
        </pc:sldMkLst>
      </pc:sldChg>
      <pc:sldChg chg="addSp delSp modSp add mod ord delAnim">
        <pc:chgData name="Howe, John" userId="87046fda-e2d5-4b03-a460-1626a691142c" providerId="ADAL" clId="{EBD6B56C-8C06-9944-A7F7-21232BA36D4F}" dt="2023-10-03T13:10:15.562" v="371" actId="20577"/>
        <pc:sldMkLst>
          <pc:docMk/>
          <pc:sldMk cId="2409880102" sldId="2147472710"/>
        </pc:sldMkLst>
        <pc:spChg chg="add mod">
          <ac:chgData name="Howe, John" userId="87046fda-e2d5-4b03-a460-1626a691142c" providerId="ADAL" clId="{EBD6B56C-8C06-9944-A7F7-21232BA36D4F}" dt="2023-10-03T13:10:15.562" v="371" actId="20577"/>
          <ac:spMkLst>
            <pc:docMk/>
            <pc:sldMk cId="2409880102" sldId="2147472710"/>
            <ac:spMk id="2" creationId="{281A2931-5EC6-C217-DB50-C3471FF2EA09}"/>
          </ac:spMkLst>
        </pc:spChg>
        <pc:spChg chg="add del mod">
          <ac:chgData name="Howe, John" userId="87046fda-e2d5-4b03-a460-1626a691142c" providerId="ADAL" clId="{EBD6B56C-8C06-9944-A7F7-21232BA36D4F}" dt="2023-10-03T12:54:44.113" v="127" actId="478"/>
          <ac:spMkLst>
            <pc:docMk/>
            <pc:sldMk cId="2409880102" sldId="2147472710"/>
            <ac:spMk id="5" creationId="{895E8E54-34F4-D8B4-B993-3630C1B2BBB4}"/>
          </ac:spMkLst>
        </pc:spChg>
        <pc:spChg chg="add mod">
          <ac:chgData name="Howe, John" userId="87046fda-e2d5-4b03-a460-1626a691142c" providerId="ADAL" clId="{EBD6B56C-8C06-9944-A7F7-21232BA36D4F}" dt="2023-10-03T12:54:45.260" v="128"/>
          <ac:spMkLst>
            <pc:docMk/>
            <pc:sldMk cId="2409880102" sldId="2147472710"/>
            <ac:spMk id="6" creationId="{6E7876B6-307D-25BB-481F-F93B305F1B66}"/>
          </ac:spMkLst>
        </pc:spChg>
        <pc:spChg chg="del mod">
          <ac:chgData name="Howe, John" userId="87046fda-e2d5-4b03-a460-1626a691142c" providerId="ADAL" clId="{EBD6B56C-8C06-9944-A7F7-21232BA36D4F}" dt="2023-10-03T12:52:47.744" v="87" actId="478"/>
          <ac:spMkLst>
            <pc:docMk/>
            <pc:sldMk cId="2409880102" sldId="2147472710"/>
            <ac:spMk id="24" creationId="{9266F8D0-E0DE-422A-9584-EDC5BECF66B3}"/>
          </ac:spMkLst>
        </pc:spChg>
        <pc:spChg chg="del">
          <ac:chgData name="Howe, John" userId="87046fda-e2d5-4b03-a460-1626a691142c" providerId="ADAL" clId="{EBD6B56C-8C06-9944-A7F7-21232BA36D4F}" dt="2023-10-03T12:51:12.159" v="54" actId="478"/>
          <ac:spMkLst>
            <pc:docMk/>
            <pc:sldMk cId="2409880102" sldId="2147472710"/>
            <ac:spMk id="43" creationId="{6954619B-684B-4022-9E07-78D25C68E577}"/>
          </ac:spMkLst>
        </pc:spChg>
        <pc:picChg chg="del">
          <ac:chgData name="Howe, John" userId="87046fda-e2d5-4b03-a460-1626a691142c" providerId="ADAL" clId="{EBD6B56C-8C06-9944-A7F7-21232BA36D4F}" dt="2023-10-03T12:51:22.407" v="56" actId="478"/>
          <ac:picMkLst>
            <pc:docMk/>
            <pc:sldMk cId="2409880102" sldId="2147472710"/>
            <ac:picMk id="3" creationId="{1416D7E3-8533-FFBE-7713-41BA21D4B7C3}"/>
          </ac:picMkLst>
        </pc:picChg>
        <pc:picChg chg="del">
          <ac:chgData name="Howe, John" userId="87046fda-e2d5-4b03-a460-1626a691142c" providerId="ADAL" clId="{EBD6B56C-8C06-9944-A7F7-21232BA36D4F}" dt="2023-10-03T12:51:21.343" v="55" actId="478"/>
          <ac:picMkLst>
            <pc:docMk/>
            <pc:sldMk cId="2409880102" sldId="2147472710"/>
            <ac:picMk id="4" creationId="{53383BE2-CA8E-202E-01DC-182BCF7679B5}"/>
          </ac:picMkLst>
        </pc:picChg>
      </pc:sldChg>
      <pc:sldChg chg="new del">
        <pc:chgData name="Howe, John" userId="87046fda-e2d5-4b03-a460-1626a691142c" providerId="ADAL" clId="{EBD6B56C-8C06-9944-A7F7-21232BA36D4F}" dt="2023-10-03T12:30:47.550" v="3" actId="680"/>
        <pc:sldMkLst>
          <pc:docMk/>
          <pc:sldMk cId="3539064809" sldId="2147472710"/>
        </pc:sldMkLst>
      </pc:sldChg>
      <pc:sldMasterChg chg="modSldLayout">
        <pc:chgData name="Howe, John" userId="87046fda-e2d5-4b03-a460-1626a691142c" providerId="ADAL" clId="{EBD6B56C-8C06-9944-A7F7-21232BA36D4F}" dt="2023-10-03T13:11:12.162" v="375" actId="207"/>
        <pc:sldMasterMkLst>
          <pc:docMk/>
          <pc:sldMasterMk cId="251632469" sldId="2147483648"/>
        </pc:sldMasterMkLst>
        <pc:sldLayoutChg chg="addSp modSp">
          <pc:chgData name="Howe, John" userId="87046fda-e2d5-4b03-a460-1626a691142c" providerId="ADAL" clId="{EBD6B56C-8C06-9944-A7F7-21232BA36D4F}" dt="2023-10-03T12:47:19.370" v="32"/>
          <pc:sldLayoutMkLst>
            <pc:docMk/>
            <pc:sldMasterMk cId="251632469" sldId="2147483648"/>
            <pc:sldLayoutMk cId="3624543813" sldId="2147483650"/>
          </pc:sldLayoutMkLst>
          <pc:picChg chg="add mod">
            <ac:chgData name="Howe, John" userId="87046fda-e2d5-4b03-a460-1626a691142c" providerId="ADAL" clId="{EBD6B56C-8C06-9944-A7F7-21232BA36D4F}" dt="2023-10-03T12:46:13.473" v="28"/>
            <ac:picMkLst>
              <pc:docMk/>
              <pc:sldMasterMk cId="251632469" sldId="2147483648"/>
              <pc:sldLayoutMk cId="3624543813" sldId="2147483650"/>
              <ac:picMk id="3" creationId="{C079D050-7E36-256C-5696-6F1513A14DB5}"/>
            </ac:picMkLst>
          </pc:picChg>
          <pc:cxnChg chg="add mod">
            <ac:chgData name="Howe, John" userId="87046fda-e2d5-4b03-a460-1626a691142c" providerId="ADAL" clId="{EBD6B56C-8C06-9944-A7F7-21232BA36D4F}" dt="2023-10-03T12:47:19.370" v="32"/>
            <ac:cxnSpMkLst>
              <pc:docMk/>
              <pc:sldMasterMk cId="251632469" sldId="2147483648"/>
              <pc:sldLayoutMk cId="3624543813" sldId="2147483650"/>
              <ac:cxnSpMk id="4" creationId="{C6983A7E-DF04-1D64-D2D3-D25C63696295}"/>
            </ac:cxnSpMkLst>
          </pc:cxnChg>
        </pc:sldLayoutChg>
        <pc:sldLayoutChg chg="addSp delSp modSp mod modAnim">
          <pc:chgData name="Howe, John" userId="87046fda-e2d5-4b03-a460-1626a691142c" providerId="ADAL" clId="{EBD6B56C-8C06-9944-A7F7-21232BA36D4F}" dt="2023-10-03T12:47:22.754" v="33"/>
          <pc:sldLayoutMkLst>
            <pc:docMk/>
            <pc:sldMasterMk cId="251632469" sldId="2147483648"/>
            <pc:sldLayoutMk cId="1578470425" sldId="2147483748"/>
          </pc:sldLayoutMkLst>
          <pc:picChg chg="add mod">
            <ac:chgData name="Howe, John" userId="87046fda-e2d5-4b03-a460-1626a691142c" providerId="ADAL" clId="{EBD6B56C-8C06-9944-A7F7-21232BA36D4F}" dt="2023-10-03T12:37:50.402" v="10" actId="167"/>
            <ac:picMkLst>
              <pc:docMk/>
              <pc:sldMasterMk cId="251632469" sldId="2147483648"/>
              <pc:sldLayoutMk cId="1578470425" sldId="2147483748"/>
              <ac:picMk id="2" creationId="{24F715F5-E4C8-FADB-EF5D-B3AF8D1D8F1D}"/>
            </ac:picMkLst>
          </pc:picChg>
          <pc:picChg chg="del">
            <ac:chgData name="Howe, John" userId="87046fda-e2d5-4b03-a460-1626a691142c" providerId="ADAL" clId="{EBD6B56C-8C06-9944-A7F7-21232BA36D4F}" dt="2023-10-03T12:37:45.508" v="8" actId="478"/>
            <ac:picMkLst>
              <pc:docMk/>
              <pc:sldMasterMk cId="251632469" sldId="2147483648"/>
              <pc:sldLayoutMk cId="1578470425" sldId="2147483748"/>
              <ac:picMk id="8" creationId="{40D456E0-4742-DE44-B81C-1984F9A3846B}"/>
            </ac:picMkLst>
          </pc:picChg>
          <pc:cxnChg chg="add mod">
            <ac:chgData name="Howe, John" userId="87046fda-e2d5-4b03-a460-1626a691142c" providerId="ADAL" clId="{EBD6B56C-8C06-9944-A7F7-21232BA36D4F}" dt="2023-10-03T12:47:22.754" v="33"/>
            <ac:cxnSpMkLst>
              <pc:docMk/>
              <pc:sldMasterMk cId="251632469" sldId="2147483648"/>
              <pc:sldLayoutMk cId="1578470425" sldId="2147483748"/>
              <ac:cxnSpMk id="3" creationId="{53E0E025-F36C-C7A1-663D-7138A34E00F5}"/>
            </ac:cxnSpMkLst>
          </pc:cxnChg>
        </pc:sldLayoutChg>
        <pc:sldLayoutChg chg="addSp delSp modSp mod modAnim">
          <pc:chgData name="Howe, John" userId="87046fda-e2d5-4b03-a460-1626a691142c" providerId="ADAL" clId="{EBD6B56C-8C06-9944-A7F7-21232BA36D4F}" dt="2023-10-03T12:47:36.613" v="35"/>
          <pc:sldLayoutMkLst>
            <pc:docMk/>
            <pc:sldMasterMk cId="251632469" sldId="2147483648"/>
            <pc:sldLayoutMk cId="1890153232" sldId="2147483749"/>
          </pc:sldLayoutMkLst>
          <pc:picChg chg="add mod">
            <ac:chgData name="Howe, John" userId="87046fda-e2d5-4b03-a460-1626a691142c" providerId="ADAL" clId="{EBD6B56C-8C06-9944-A7F7-21232BA36D4F}" dt="2023-10-03T12:37:58.206" v="13" actId="167"/>
            <ac:picMkLst>
              <pc:docMk/>
              <pc:sldMasterMk cId="251632469" sldId="2147483648"/>
              <pc:sldLayoutMk cId="1890153232" sldId="2147483749"/>
              <ac:picMk id="2" creationId="{53B200C1-3162-F37A-39E3-D56A4C987079}"/>
            </ac:picMkLst>
          </pc:picChg>
          <pc:picChg chg="add mod">
            <ac:chgData name="Howe, John" userId="87046fda-e2d5-4b03-a460-1626a691142c" providerId="ADAL" clId="{EBD6B56C-8C06-9944-A7F7-21232BA36D4F}" dt="2023-10-03T12:47:36.613" v="35"/>
            <ac:picMkLst>
              <pc:docMk/>
              <pc:sldMasterMk cId="251632469" sldId="2147483648"/>
              <pc:sldLayoutMk cId="1890153232" sldId="2147483749"/>
              <ac:picMk id="3" creationId="{7A6BDB4E-5251-F46C-0BD6-A92F5236A84F}"/>
            </ac:picMkLst>
          </pc:picChg>
          <pc:picChg chg="del mod">
            <ac:chgData name="Howe, John" userId="87046fda-e2d5-4b03-a460-1626a691142c" providerId="ADAL" clId="{EBD6B56C-8C06-9944-A7F7-21232BA36D4F}" dt="2023-10-03T12:37:53.982" v="11" actId="478"/>
            <ac:picMkLst>
              <pc:docMk/>
              <pc:sldMasterMk cId="251632469" sldId="2147483648"/>
              <pc:sldLayoutMk cId="1890153232" sldId="2147483749"/>
              <ac:picMk id="8" creationId="{40D456E0-4742-DE44-B81C-1984F9A3846B}"/>
            </ac:picMkLst>
          </pc:picChg>
          <pc:picChg chg="del">
            <ac:chgData name="Howe, John" userId="87046fda-e2d5-4b03-a460-1626a691142c" providerId="ADAL" clId="{EBD6B56C-8C06-9944-A7F7-21232BA36D4F}" dt="2023-10-03T12:47:35.397" v="34" actId="478"/>
            <ac:picMkLst>
              <pc:docMk/>
              <pc:sldMasterMk cId="251632469" sldId="2147483648"/>
              <pc:sldLayoutMk cId="1890153232" sldId="2147483749"/>
              <ac:picMk id="11" creationId="{CF24C3C5-8456-664C-A459-18C68A41124E}"/>
            </ac:picMkLst>
          </pc:picChg>
          <pc:cxnChg chg="add mod">
            <ac:chgData name="Howe, John" userId="87046fda-e2d5-4b03-a460-1626a691142c" providerId="ADAL" clId="{EBD6B56C-8C06-9944-A7F7-21232BA36D4F}" dt="2023-10-03T12:47:36.613" v="35"/>
            <ac:cxnSpMkLst>
              <pc:docMk/>
              <pc:sldMasterMk cId="251632469" sldId="2147483648"/>
              <pc:sldLayoutMk cId="1890153232" sldId="2147483749"/>
              <ac:cxnSpMk id="4" creationId="{35FB7AB2-77E5-29BE-CC3D-2427FB3BC5D5}"/>
            </ac:cxnSpMkLst>
          </pc:cxnChg>
        </pc:sldLayoutChg>
        <pc:sldLayoutChg chg="addSp delSp modSp mod">
          <pc:chgData name="Howe, John" userId="87046fda-e2d5-4b03-a460-1626a691142c" providerId="ADAL" clId="{EBD6B56C-8C06-9944-A7F7-21232BA36D4F}" dt="2023-10-03T13:11:12.162" v="375" actId="207"/>
          <pc:sldLayoutMkLst>
            <pc:docMk/>
            <pc:sldMasterMk cId="251632469" sldId="2147483648"/>
            <pc:sldLayoutMk cId="1801151270" sldId="2147483751"/>
          </pc:sldLayoutMkLst>
          <pc:spChg chg="del">
            <ac:chgData name="Howe, John" userId="87046fda-e2d5-4b03-a460-1626a691142c" providerId="ADAL" clId="{EBD6B56C-8C06-9944-A7F7-21232BA36D4F}" dt="2023-10-03T12:55:51.546" v="134" actId="478"/>
            <ac:spMkLst>
              <pc:docMk/>
              <pc:sldMasterMk cId="251632469" sldId="2147483648"/>
              <pc:sldLayoutMk cId="1801151270" sldId="2147483751"/>
              <ac:spMk id="2" creationId="{C4F464A6-9C20-A9AC-7E9E-B0B024916568}"/>
            </ac:spMkLst>
          </pc:spChg>
          <pc:spChg chg="del">
            <ac:chgData name="Howe, John" userId="87046fda-e2d5-4b03-a460-1626a691142c" providerId="ADAL" clId="{EBD6B56C-8C06-9944-A7F7-21232BA36D4F}" dt="2023-10-03T12:55:49.174" v="133" actId="478"/>
            <ac:spMkLst>
              <pc:docMk/>
              <pc:sldMasterMk cId="251632469" sldId="2147483648"/>
              <pc:sldLayoutMk cId="1801151270" sldId="2147483751"/>
              <ac:spMk id="3" creationId="{2C9D7372-DDAC-7B54-B915-499939BB7E64}"/>
            </ac:spMkLst>
          </pc:spChg>
          <pc:spChg chg="del">
            <ac:chgData name="Howe, John" userId="87046fda-e2d5-4b03-a460-1626a691142c" providerId="ADAL" clId="{EBD6B56C-8C06-9944-A7F7-21232BA36D4F}" dt="2023-10-03T12:55:53.470" v="135" actId="478"/>
            <ac:spMkLst>
              <pc:docMk/>
              <pc:sldMasterMk cId="251632469" sldId="2147483648"/>
              <pc:sldLayoutMk cId="1801151270" sldId="2147483751"/>
              <ac:spMk id="4" creationId="{9232BA18-3925-2597-F6E4-93E918355716}"/>
            </ac:spMkLst>
          </pc:spChg>
          <pc:spChg chg="del">
            <ac:chgData name="Howe, John" userId="87046fda-e2d5-4b03-a460-1626a691142c" providerId="ADAL" clId="{EBD6B56C-8C06-9944-A7F7-21232BA36D4F}" dt="2023-10-03T12:55:53.470" v="135" actId="478"/>
            <ac:spMkLst>
              <pc:docMk/>
              <pc:sldMasterMk cId="251632469" sldId="2147483648"/>
              <pc:sldLayoutMk cId="1801151270" sldId="2147483751"/>
              <ac:spMk id="5" creationId="{139701A7-1313-9821-1522-E82043CF05C7}"/>
            </ac:spMkLst>
          </pc:spChg>
          <pc:spChg chg="del">
            <ac:chgData name="Howe, John" userId="87046fda-e2d5-4b03-a460-1626a691142c" providerId="ADAL" clId="{EBD6B56C-8C06-9944-A7F7-21232BA36D4F}" dt="2023-10-03T12:55:53.470" v="135" actId="478"/>
            <ac:spMkLst>
              <pc:docMk/>
              <pc:sldMasterMk cId="251632469" sldId="2147483648"/>
              <pc:sldLayoutMk cId="1801151270" sldId="2147483751"/>
              <ac:spMk id="6" creationId="{D7D1E6E3-E277-9635-12C6-BEB0E6AD0B6C}"/>
            </ac:spMkLst>
          </pc:spChg>
          <pc:spChg chg="add mod">
            <ac:chgData name="Howe, John" userId="87046fda-e2d5-4b03-a460-1626a691142c" providerId="ADAL" clId="{EBD6B56C-8C06-9944-A7F7-21232BA36D4F}" dt="2023-10-03T13:11:12.162" v="375" actId="207"/>
            <ac:spMkLst>
              <pc:docMk/>
              <pc:sldMasterMk cId="251632469" sldId="2147483648"/>
              <pc:sldLayoutMk cId="1801151270" sldId="2147483751"/>
              <ac:spMk id="7" creationId="{78339624-7B1F-9FC0-8CFD-2287ED54C2B9}"/>
            </ac:spMkLst>
          </pc:spChg>
          <pc:picChg chg="add mod">
            <ac:chgData name="Howe, John" userId="87046fda-e2d5-4b03-a460-1626a691142c" providerId="ADAL" clId="{EBD6B56C-8C06-9944-A7F7-21232BA36D4F}" dt="2023-10-03T12:57:50.789" v="143"/>
            <ac:picMkLst>
              <pc:docMk/>
              <pc:sldMasterMk cId="251632469" sldId="2147483648"/>
              <pc:sldLayoutMk cId="1801151270" sldId="2147483751"/>
              <ac:picMk id="8" creationId="{4EC799A6-81F1-27BB-5709-C921128DBA99}"/>
            </ac:picMkLst>
          </pc:picChg>
          <pc:cxnChg chg="add mod">
            <ac:chgData name="Howe, John" userId="87046fda-e2d5-4b03-a460-1626a691142c" providerId="ADAL" clId="{EBD6B56C-8C06-9944-A7F7-21232BA36D4F}" dt="2023-10-03T12:57:50.789" v="143"/>
            <ac:cxnSpMkLst>
              <pc:docMk/>
              <pc:sldMasterMk cId="251632469" sldId="2147483648"/>
              <pc:sldLayoutMk cId="1801151270" sldId="2147483751"/>
              <ac:cxnSpMk id="9" creationId="{807E4F0C-D8EF-A2E4-77C1-D43A21ACCD64}"/>
            </ac:cxnSpMkLst>
          </pc:cxn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45A62-7A1D-4809-B5DB-3C1543FA5C4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AE879969-E2F4-41B5-A6FA-102A142F3AA3}">
      <dgm:prSet phldrT="[Text]"/>
      <dgm:spPr/>
      <dgm:t>
        <a:bodyPr/>
        <a:lstStyle/>
        <a:p>
          <a:r>
            <a:rPr lang="en-GB" dirty="0">
              <a:solidFill>
                <a:srgbClr val="F8E3A9"/>
              </a:solidFill>
            </a:rPr>
            <a:t>Climate Energy and sustainability</a:t>
          </a:r>
        </a:p>
      </dgm:t>
    </dgm:pt>
    <dgm:pt modelId="{06C401F4-3C53-4FF7-82A4-BDFE1C1CF434}" type="parTrans" cxnId="{9461E0D2-969A-42D6-B934-DD3A1746A201}">
      <dgm:prSet/>
      <dgm:spPr/>
      <dgm:t>
        <a:bodyPr/>
        <a:lstStyle/>
        <a:p>
          <a:endParaRPr lang="en-GB">
            <a:solidFill>
              <a:srgbClr val="F8E3A9"/>
            </a:solidFill>
          </a:endParaRPr>
        </a:p>
      </dgm:t>
    </dgm:pt>
    <dgm:pt modelId="{147B7A77-8B24-4B0B-9A10-C7B5BA8323C8}" type="sibTrans" cxnId="{9461E0D2-969A-42D6-B934-DD3A1746A201}">
      <dgm:prSet/>
      <dgm:spPr/>
      <dgm:t>
        <a:bodyPr/>
        <a:lstStyle/>
        <a:p>
          <a:endParaRPr lang="en-GB">
            <a:solidFill>
              <a:srgbClr val="F8E3A9"/>
            </a:solidFill>
          </a:endParaRPr>
        </a:p>
      </dgm:t>
    </dgm:pt>
    <dgm:pt modelId="{289E5441-F1DA-4CB9-9BDC-BB922DA19F5B}" type="pres">
      <dgm:prSet presAssocID="{AC345A62-7A1D-4809-B5DB-3C1543FA5C4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DFB68F9-B664-4FA3-954E-50AEB9768EC8}" type="pres">
      <dgm:prSet presAssocID="{AE879969-E2F4-41B5-A6FA-102A142F3AA3}" presName="hierRoot1" presStyleCnt="0">
        <dgm:presLayoutVars>
          <dgm:hierBranch val="init"/>
        </dgm:presLayoutVars>
      </dgm:prSet>
      <dgm:spPr/>
    </dgm:pt>
    <dgm:pt modelId="{C408A34C-497C-48CA-938D-9CE4073C432E}" type="pres">
      <dgm:prSet presAssocID="{AE879969-E2F4-41B5-A6FA-102A142F3AA3}" presName="rootComposite1" presStyleCnt="0"/>
      <dgm:spPr/>
    </dgm:pt>
    <dgm:pt modelId="{7CFD433C-0E55-4B9E-BAA1-94CB847B31E0}" type="pres">
      <dgm:prSet presAssocID="{AE879969-E2F4-41B5-A6FA-102A142F3AA3}" presName="rootText1" presStyleLbl="alignAcc1" presStyleIdx="0" presStyleCnt="0" custLinFactNeighborX="897" custLinFactNeighborY="44722">
        <dgm:presLayoutVars>
          <dgm:chPref val="3"/>
        </dgm:presLayoutVars>
      </dgm:prSet>
      <dgm:spPr/>
    </dgm:pt>
    <dgm:pt modelId="{292DCDF7-97BF-433B-9344-47961D512F1D}" type="pres">
      <dgm:prSet presAssocID="{AE879969-E2F4-41B5-A6FA-102A142F3AA3}" presName="topArc1" presStyleLbl="parChTrans1D1" presStyleIdx="0" presStyleCnt="2"/>
      <dgm:spPr/>
    </dgm:pt>
    <dgm:pt modelId="{7BC5E295-7A3C-44B0-AC81-D0BE27089E1D}" type="pres">
      <dgm:prSet presAssocID="{AE879969-E2F4-41B5-A6FA-102A142F3AA3}" presName="bottomArc1" presStyleLbl="parChTrans1D1" presStyleIdx="1" presStyleCnt="2"/>
      <dgm:spPr/>
    </dgm:pt>
    <dgm:pt modelId="{45B3621C-6BB4-4E5B-88C5-D6B9E4211A5D}" type="pres">
      <dgm:prSet presAssocID="{AE879969-E2F4-41B5-A6FA-102A142F3AA3}" presName="topConnNode1" presStyleLbl="node1" presStyleIdx="0" presStyleCnt="0"/>
      <dgm:spPr/>
    </dgm:pt>
    <dgm:pt modelId="{ECB1E5D5-BAFF-4CE4-8BE4-066ACDD2FBDE}" type="pres">
      <dgm:prSet presAssocID="{AE879969-E2F4-41B5-A6FA-102A142F3AA3}" presName="hierChild2" presStyleCnt="0"/>
      <dgm:spPr/>
    </dgm:pt>
    <dgm:pt modelId="{6B43A92E-B347-4298-8B78-4D2D9C4EE74F}" type="pres">
      <dgm:prSet presAssocID="{AE879969-E2F4-41B5-A6FA-102A142F3AA3}" presName="hierChild3" presStyleCnt="0"/>
      <dgm:spPr/>
    </dgm:pt>
  </dgm:ptLst>
  <dgm:cxnLst>
    <dgm:cxn modelId="{2D1E9F57-444D-4606-8A45-4E9ABFC55D6E}" type="presOf" srcId="{AE879969-E2F4-41B5-A6FA-102A142F3AA3}" destId="{7CFD433C-0E55-4B9E-BAA1-94CB847B31E0}" srcOrd="0" destOrd="0" presId="urn:microsoft.com/office/officeart/2008/layout/HalfCircleOrganizationChart"/>
    <dgm:cxn modelId="{09007E72-4841-4C96-9C1F-0E4E5431A1EC}" type="presOf" srcId="{AE879969-E2F4-41B5-A6FA-102A142F3AA3}" destId="{45B3621C-6BB4-4E5B-88C5-D6B9E4211A5D}" srcOrd="1" destOrd="0" presId="urn:microsoft.com/office/officeart/2008/layout/HalfCircleOrganizationChart"/>
    <dgm:cxn modelId="{57D16998-E291-4842-AC5F-D9E91D3B971F}" type="presOf" srcId="{AC345A62-7A1D-4809-B5DB-3C1543FA5C40}" destId="{289E5441-F1DA-4CB9-9BDC-BB922DA19F5B}" srcOrd="0" destOrd="0" presId="urn:microsoft.com/office/officeart/2008/layout/HalfCircleOrganizationChart"/>
    <dgm:cxn modelId="{9461E0D2-969A-42D6-B934-DD3A1746A201}" srcId="{AC345A62-7A1D-4809-B5DB-3C1543FA5C40}" destId="{AE879969-E2F4-41B5-A6FA-102A142F3AA3}" srcOrd="0" destOrd="0" parTransId="{06C401F4-3C53-4FF7-82A4-BDFE1C1CF434}" sibTransId="{147B7A77-8B24-4B0B-9A10-C7B5BA8323C8}"/>
    <dgm:cxn modelId="{9195627A-DB00-4433-8D01-1B62FB504B4B}" type="presParOf" srcId="{289E5441-F1DA-4CB9-9BDC-BB922DA19F5B}" destId="{BDFB68F9-B664-4FA3-954E-50AEB9768EC8}" srcOrd="0" destOrd="0" presId="urn:microsoft.com/office/officeart/2008/layout/HalfCircleOrganizationChart"/>
    <dgm:cxn modelId="{2EF101ED-0C12-4B01-80FB-3DA9AD49BB8A}" type="presParOf" srcId="{BDFB68F9-B664-4FA3-954E-50AEB9768EC8}" destId="{C408A34C-497C-48CA-938D-9CE4073C432E}" srcOrd="0" destOrd="0" presId="urn:microsoft.com/office/officeart/2008/layout/HalfCircleOrganizationChart"/>
    <dgm:cxn modelId="{AFCCDE84-CC4D-4C0E-9C2C-D89C90FA3CBC}" type="presParOf" srcId="{C408A34C-497C-48CA-938D-9CE4073C432E}" destId="{7CFD433C-0E55-4B9E-BAA1-94CB847B31E0}" srcOrd="0" destOrd="0" presId="urn:microsoft.com/office/officeart/2008/layout/HalfCircleOrganizationChart"/>
    <dgm:cxn modelId="{3DF817EE-8389-4966-A908-B6CEE4A1F8DA}" type="presParOf" srcId="{C408A34C-497C-48CA-938D-9CE4073C432E}" destId="{292DCDF7-97BF-433B-9344-47961D512F1D}" srcOrd="1" destOrd="0" presId="urn:microsoft.com/office/officeart/2008/layout/HalfCircleOrganizationChart"/>
    <dgm:cxn modelId="{4206ABE5-1E2F-4FF6-A174-17DC678A1625}" type="presParOf" srcId="{C408A34C-497C-48CA-938D-9CE4073C432E}" destId="{7BC5E295-7A3C-44B0-AC81-D0BE27089E1D}" srcOrd="2" destOrd="0" presId="urn:microsoft.com/office/officeart/2008/layout/HalfCircleOrganizationChart"/>
    <dgm:cxn modelId="{8FFEA569-A898-438F-9E62-90A5C854779C}" type="presParOf" srcId="{C408A34C-497C-48CA-938D-9CE4073C432E}" destId="{45B3621C-6BB4-4E5B-88C5-D6B9E4211A5D}" srcOrd="3" destOrd="0" presId="urn:microsoft.com/office/officeart/2008/layout/HalfCircleOrganizationChart"/>
    <dgm:cxn modelId="{15A41E13-3E72-4D20-AED9-26E227046383}" type="presParOf" srcId="{BDFB68F9-B664-4FA3-954E-50AEB9768EC8}" destId="{ECB1E5D5-BAFF-4CE4-8BE4-066ACDD2FBDE}" srcOrd="1" destOrd="0" presId="urn:microsoft.com/office/officeart/2008/layout/HalfCircleOrganizationChart"/>
    <dgm:cxn modelId="{CB1B4DB3-15F6-4E15-BA4A-19C28A33F7A8}" type="presParOf" srcId="{BDFB68F9-B664-4FA3-954E-50AEB9768EC8}" destId="{6B43A92E-B347-4298-8B78-4D2D9C4EE74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DCDF7-97BF-433B-9344-47961D512F1D}">
      <dsp:nvSpPr>
        <dsp:cNvPr id="0" name=""/>
        <dsp:cNvSpPr/>
      </dsp:nvSpPr>
      <dsp:spPr>
        <a:xfrm>
          <a:off x="571381" y="448024"/>
          <a:ext cx="1141647" cy="114164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5E295-7A3C-44B0-AC81-D0BE27089E1D}">
      <dsp:nvSpPr>
        <dsp:cNvPr id="0" name=""/>
        <dsp:cNvSpPr/>
      </dsp:nvSpPr>
      <dsp:spPr>
        <a:xfrm>
          <a:off x="571381" y="448024"/>
          <a:ext cx="1141647" cy="114164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D433C-0E55-4B9E-BAA1-94CB847B31E0}">
      <dsp:nvSpPr>
        <dsp:cNvPr id="0" name=""/>
        <dsp:cNvSpPr/>
      </dsp:nvSpPr>
      <dsp:spPr>
        <a:xfrm>
          <a:off x="557" y="653520"/>
          <a:ext cx="2283294" cy="7306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rgbClr val="F8E3A9"/>
              </a:solidFill>
            </a:rPr>
            <a:t>Climate Energy and sustainability</a:t>
          </a:r>
        </a:p>
      </dsp:txBody>
      <dsp:txXfrm>
        <a:off x="557" y="653520"/>
        <a:ext cx="2283294" cy="730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3A5FE5-8151-D14B-9A25-93241C62F2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71" tIns="49536" rIns="99071" bIns="49536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956EBA-AD4B-D041-83E0-884160377E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71" tIns="49536" rIns="99071" bIns="49536" rtlCol="0"/>
          <a:lstStyle>
            <a:lvl1pPr algn="r">
              <a:defRPr sz="1300"/>
            </a:lvl1pPr>
          </a:lstStyle>
          <a:p>
            <a:fld id="{C518E754-24FC-4A49-AD0E-D1E26C25B326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399BC-9452-6C44-8854-6E0467BCFB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71" tIns="49536" rIns="99071" bIns="49536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94EEA-F16A-0B41-9A06-FC6562926F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71" tIns="49536" rIns="99071" bIns="49536" rtlCol="0" anchor="b"/>
          <a:lstStyle>
            <a:lvl1pPr algn="r">
              <a:defRPr sz="1300"/>
            </a:lvl1pPr>
          </a:lstStyle>
          <a:p>
            <a:fld id="{4567FAA0-E25F-B94E-87B8-6F1F5FAA57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0924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71" tIns="49536" rIns="99071" bIns="49536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71" tIns="49536" rIns="99071" bIns="49536" rtlCol="0"/>
          <a:lstStyle>
            <a:lvl1pPr algn="r">
              <a:defRPr sz="1300"/>
            </a:lvl1pPr>
          </a:lstStyle>
          <a:p>
            <a:fld id="{18D90AEC-C9A1-EB40-9F83-B26B7AD14263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1" tIns="49536" rIns="99071" bIns="4953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71" tIns="49536" rIns="99071" bIns="4953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71" tIns="49536" rIns="99071" bIns="49536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71" tIns="49536" rIns="99071" bIns="49536" rtlCol="0" anchor="b"/>
          <a:lstStyle>
            <a:lvl1pPr algn="r">
              <a:defRPr sz="1300"/>
            </a:lvl1pPr>
          </a:lstStyle>
          <a:p>
            <a:fld id="{93F9E11D-1C67-474C-8F59-D58BA4A3EAF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6818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3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6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07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58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0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3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15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54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06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4775" lvl="0">
              <a:spcAft>
                <a:spcPts val="600"/>
              </a:spcAft>
            </a:pP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Traditional donor-funded approaches to electrification of public facilities are failing to ensure reliable access to electricity because of:</a:t>
            </a:r>
          </a:p>
          <a:p>
            <a:pPr marL="276225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1200" b="1" dirty="0">
                <a:solidFill>
                  <a:srgbClr val="F8952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short-term focus on funding CAPEX </a:t>
            </a: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 often means that effective structures and adequate funding for O&amp;M are not put in place, resulting in system failure rates of 40-60%</a:t>
            </a:r>
          </a:p>
          <a:p>
            <a:pPr marL="276225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F8952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Limited involvement by donors of local governments </a:t>
            </a: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limits government ownership and control of facility electrification.</a:t>
            </a:r>
          </a:p>
          <a:p>
            <a:pPr marL="276225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means that issues around </a:t>
            </a:r>
            <a:r>
              <a:rPr lang="en-GB" sz="1200" b="1" dirty="0">
                <a:solidFill>
                  <a:srgbClr val="F8952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government ability and willingness to pay for electricity are not addressed</a:t>
            </a: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investors continue to avoid electrification of public facilities</a:t>
            </a:r>
          </a:p>
          <a:p>
            <a:pPr marL="276225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assistance is often carried out by foreign consultants </a:t>
            </a:r>
            <a:r>
              <a:rPr lang="en-GB" sz="1200" b="1" dirty="0">
                <a:solidFill>
                  <a:srgbClr val="F8952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without serious involvement of local private sector companies</a:t>
            </a: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who need to be part the design of a sustainable electrification solution.</a:t>
            </a:r>
          </a:p>
          <a:p>
            <a:pPr marL="276225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Lack of coordination between donors has meant a </a:t>
            </a:r>
            <a:r>
              <a:rPr lang="en-GB" sz="1200" b="1" dirty="0">
                <a:solidFill>
                  <a:srgbClr val="F8952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fragmented approach to public facility electrification where facilities </a:t>
            </a: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receive multiple, disconnected solar power systems leading to duplication of effort and cost.  E.g. Zambia project providing enough power for just one laptop per health clinic</a:t>
            </a:r>
          </a:p>
          <a:p>
            <a:pPr marL="276225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 donor-funded projects </a:t>
            </a:r>
            <a:r>
              <a:rPr lang="en-GB" sz="1200" b="1" dirty="0">
                <a:solidFill>
                  <a:srgbClr val="F8952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fail to take advantage of emerging modular solar power systems</a:t>
            </a: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which can reduce initial costs while allowing easier expansion of systems in the future.</a:t>
            </a:r>
            <a:endParaRPr lang="en-GB" sz="105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494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Slow solar electrification matters because</a:t>
            </a:r>
          </a:p>
          <a:p>
            <a:endParaRPr lang="en-GB" dirty="0"/>
          </a:p>
          <a:p>
            <a:r>
              <a:rPr lang="en-GB" dirty="0"/>
              <a:t>It’s the lowest cost source of power</a:t>
            </a:r>
          </a:p>
          <a:p>
            <a:r>
              <a:rPr lang="en-GB" dirty="0"/>
              <a:t>It cuts out the need for using fossil fuels – displacing dirty diesel – cutting down Co2 emissions</a:t>
            </a:r>
          </a:p>
          <a:p>
            <a:r>
              <a:rPr lang="en-GB" dirty="0"/>
              <a:t>It makes public services more self-sufficient if they are off grid.   - less vulnerable to climate shocks</a:t>
            </a:r>
          </a:p>
          <a:p>
            <a:r>
              <a:rPr lang="en-GB" dirty="0" err="1"/>
              <a:t>Asdf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26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4775" lvl="0">
              <a:spcAft>
                <a:spcPts val="600"/>
              </a:spcAft>
            </a:pP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Traditional donor-funded approaches to electrification of public facilities are failing to ensure reliable access to electricity because of:</a:t>
            </a:r>
          </a:p>
          <a:p>
            <a:pPr marL="276225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1200" b="1" dirty="0">
                <a:solidFill>
                  <a:srgbClr val="F8952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short-term focus on funding CAPEX </a:t>
            </a: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 often means that effective structures and adequate funding for O&amp;M are not put in place, resulting in system failure rates of 40-60%</a:t>
            </a:r>
          </a:p>
          <a:p>
            <a:pPr marL="276225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F8952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Limited involvement by donors of local governments </a:t>
            </a: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limits government ownership and control of facility electrification.</a:t>
            </a:r>
          </a:p>
          <a:p>
            <a:pPr marL="276225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means that issues around </a:t>
            </a:r>
            <a:r>
              <a:rPr lang="en-GB" sz="1200" b="1" dirty="0">
                <a:solidFill>
                  <a:srgbClr val="F8952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government ability and willingness to pay for electricity are not addressed</a:t>
            </a: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investors continue to avoid electrification of public facilities</a:t>
            </a:r>
          </a:p>
          <a:p>
            <a:pPr marL="276225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assistance is often carried out by foreign consultants </a:t>
            </a:r>
            <a:r>
              <a:rPr lang="en-GB" sz="1200" b="1" dirty="0">
                <a:solidFill>
                  <a:srgbClr val="F8952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without serious involvement of local private sector companies</a:t>
            </a: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who need to be part the design of a sustainable electrification solution.</a:t>
            </a:r>
          </a:p>
          <a:p>
            <a:pPr marL="276225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Lack of coordination between donors has meant a </a:t>
            </a:r>
            <a:r>
              <a:rPr lang="en-GB" sz="1200" b="1" dirty="0">
                <a:solidFill>
                  <a:srgbClr val="F8952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fragmented approach to public facility electrification where facilities </a:t>
            </a: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receive multiple, disconnected solar power systems leading to duplication of effort and cost.  E.g. Zambia project providing enough power for just one laptop per health clinic</a:t>
            </a:r>
          </a:p>
          <a:p>
            <a:pPr marL="276225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 donor-funded projects </a:t>
            </a:r>
            <a:r>
              <a:rPr lang="en-GB" sz="1200" b="1" dirty="0">
                <a:solidFill>
                  <a:srgbClr val="F8952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fail to take advantage of emerging modular solar power systems</a:t>
            </a: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which can reduce initial costs while allowing easier expansion of systems in the future.</a:t>
            </a:r>
            <a:endParaRPr lang="en-GB" sz="105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03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24C3C5-8456-664C-A459-18C68A411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55" y="407892"/>
            <a:ext cx="2692400" cy="469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9B2991-9E15-4F7A-9CA5-9ACF3B1312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7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79D050-7E36-256C-5696-6F1513A14D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6458" y="407893"/>
            <a:ext cx="1799994" cy="31415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983A7E-DF04-1D64-D2D3-D25C63696295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11771852" cy="0"/>
          </a:xfrm>
          <a:prstGeom prst="line">
            <a:avLst/>
          </a:prstGeom>
          <a:ln w="19050" cap="rnd">
            <a:solidFill>
              <a:srgbClr val="F8952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54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Quote -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3A7FB0-D8BD-0B4E-BD1C-A224E9127D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DC891F-66A6-B846-A9CA-FDF2953E01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8355" y="3543518"/>
            <a:ext cx="3823519" cy="388619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FC6A2F4-68ED-8641-96C0-75FC5F7EC20A}"/>
              </a:ext>
            </a:extLst>
          </p:cNvPr>
          <p:cNvSpPr txBox="1"/>
          <p:nvPr userDrawn="1"/>
        </p:nvSpPr>
        <p:spPr>
          <a:xfrm>
            <a:off x="420147" y="6530915"/>
            <a:ext cx="1992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</a:rPr>
              <a:t>Private and confidential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F5CE809-7CF6-8C41-8FEE-E604FF25DE6E}"/>
              </a:ext>
            </a:extLst>
          </p:cNvPr>
          <p:cNvSpPr txBox="1">
            <a:spLocks/>
          </p:cNvSpPr>
          <p:nvPr userDrawn="1"/>
        </p:nvSpPr>
        <p:spPr>
          <a:xfrm>
            <a:off x="8858738" y="6519302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9603B-EC40-4B12-9415-30BDBEEBC3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24B8D5-C6E0-044C-BA95-E34F5F4A75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142" y="2013890"/>
            <a:ext cx="6361143" cy="4226541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  <a:lvl2pPr marL="363731" indent="0">
              <a:buFontTx/>
              <a:buNone/>
              <a:defRPr sz="2000"/>
            </a:lvl2pPr>
            <a:lvl3pPr marL="727462" indent="0">
              <a:buFontTx/>
              <a:buNone/>
              <a:defRPr sz="1800"/>
            </a:lvl3pPr>
            <a:lvl4pPr marL="1091192" indent="0">
              <a:buFontTx/>
              <a:buNone/>
              <a:defRPr sz="1600"/>
            </a:lvl4pPr>
            <a:lvl5pPr marL="1454922" indent="0">
              <a:buFontTx/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Body text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B83E218A-D8F1-0A49-881C-09A9CBEB35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9043" y="2013890"/>
            <a:ext cx="3100009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Quote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5CBEE8B4-CB2B-3343-8ABC-48E9F790B2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9042" y="3156285"/>
            <a:ext cx="1916348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Attribution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DC860F-27D0-DB48-AE4C-5EDA672FA8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2684" y="2013890"/>
            <a:ext cx="409838" cy="252639"/>
          </a:xfrm>
          <a:prstGeom prst="rect">
            <a:avLst/>
          </a:prstGeom>
        </p:spPr>
      </p:pic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96C17D5-136B-5B44-A8FB-B060F54542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148" y="1196388"/>
            <a:ext cx="108489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IN CAPS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EB4FECF3-4E06-9340-B5CF-DDC3DA8931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142" y="1636729"/>
            <a:ext cx="636114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303EAC-40D9-2442-8190-C610769DD516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11771852" cy="0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B676C70-B670-E84B-A367-C9A4A82A91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58" y="407893"/>
            <a:ext cx="1799994" cy="31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6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Quote - Oran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3A7FB0-D8BD-0B4E-BD1C-A224E9127D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C6A2F4-68ED-8641-96C0-75FC5F7EC20A}"/>
              </a:ext>
            </a:extLst>
          </p:cNvPr>
          <p:cNvSpPr txBox="1"/>
          <p:nvPr userDrawn="1"/>
        </p:nvSpPr>
        <p:spPr>
          <a:xfrm>
            <a:off x="420147" y="6530915"/>
            <a:ext cx="1992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</a:rPr>
              <a:t>Private and confidential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F5CE809-7CF6-8C41-8FEE-E604FF25DE6E}"/>
              </a:ext>
            </a:extLst>
          </p:cNvPr>
          <p:cNvSpPr txBox="1">
            <a:spLocks/>
          </p:cNvSpPr>
          <p:nvPr userDrawn="1"/>
        </p:nvSpPr>
        <p:spPr>
          <a:xfrm>
            <a:off x="8858738" y="6519302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9603B-EC40-4B12-9415-30BDBEEBC3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24B8D5-C6E0-044C-BA95-E34F5F4A75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142" y="2013890"/>
            <a:ext cx="6361143" cy="4226541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  <a:lvl2pPr marL="363731" indent="0">
              <a:buFontTx/>
              <a:buNone/>
              <a:defRPr sz="2000"/>
            </a:lvl2pPr>
            <a:lvl3pPr marL="727462" indent="0">
              <a:buFontTx/>
              <a:buNone/>
              <a:defRPr sz="1800"/>
            </a:lvl3pPr>
            <a:lvl4pPr marL="1091192" indent="0">
              <a:buFontTx/>
              <a:buNone/>
              <a:defRPr sz="1600"/>
            </a:lvl4pPr>
            <a:lvl5pPr marL="1454922" indent="0">
              <a:buFontTx/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Body text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B83E218A-D8F1-0A49-881C-09A9CBEB35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9043" y="2013890"/>
            <a:ext cx="3100009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Quote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5CBEE8B4-CB2B-3343-8ABC-48E9F790B2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9042" y="3156285"/>
            <a:ext cx="1916348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Attribution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DC860F-27D0-DB48-AE4C-5EDA672FA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2685" y="2013890"/>
            <a:ext cx="409836" cy="252639"/>
          </a:xfrm>
          <a:prstGeom prst="rect">
            <a:avLst/>
          </a:prstGeom>
        </p:spPr>
      </p:pic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96C17D5-136B-5B44-A8FB-B060F54542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148" y="1196388"/>
            <a:ext cx="108489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IN CAPS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EB4FECF3-4E06-9340-B5CF-DDC3DA8931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142" y="1636729"/>
            <a:ext cx="636114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303EAC-40D9-2442-8190-C610769DD516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11771852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ADEB28C-33E5-0A4B-9321-05F39EC8FE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8355" y="3543518"/>
            <a:ext cx="3823519" cy="3886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E28E9C-2EC6-B44B-A221-65C213DF71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58" y="407893"/>
            <a:ext cx="1799994" cy="31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64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-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3A7FB0-D8BD-0B4E-BD1C-A224E9127DC6}"/>
              </a:ext>
            </a:extLst>
          </p:cNvPr>
          <p:cNvSpPr/>
          <p:nvPr userDrawn="1"/>
        </p:nvSpPr>
        <p:spPr>
          <a:xfrm>
            <a:off x="-1" y="0"/>
            <a:ext cx="655537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C6A2F4-68ED-8641-96C0-75FC5F7EC20A}"/>
              </a:ext>
            </a:extLst>
          </p:cNvPr>
          <p:cNvSpPr txBox="1"/>
          <p:nvPr userDrawn="1"/>
        </p:nvSpPr>
        <p:spPr>
          <a:xfrm>
            <a:off x="420147" y="6530915"/>
            <a:ext cx="1992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</a:rPr>
              <a:t>Private and confidential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F5CE809-7CF6-8C41-8FEE-E604FF25DE6E}"/>
              </a:ext>
            </a:extLst>
          </p:cNvPr>
          <p:cNvSpPr txBox="1">
            <a:spLocks/>
          </p:cNvSpPr>
          <p:nvPr userDrawn="1"/>
        </p:nvSpPr>
        <p:spPr>
          <a:xfrm>
            <a:off x="8858738" y="6519302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9603B-EC40-4B12-9415-30BDBEEBC3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24B8D5-C6E0-044C-BA95-E34F5F4A75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143" y="2013890"/>
            <a:ext cx="5675854" cy="4226541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  <a:lvl2pPr marL="363731" indent="0">
              <a:buFontTx/>
              <a:buNone/>
              <a:defRPr sz="2000"/>
            </a:lvl2pPr>
            <a:lvl3pPr marL="727462" indent="0">
              <a:buFontTx/>
              <a:buNone/>
              <a:defRPr sz="1800"/>
            </a:lvl3pPr>
            <a:lvl4pPr marL="1091192" indent="0">
              <a:buFontTx/>
              <a:buNone/>
              <a:defRPr sz="1600"/>
            </a:lvl4pPr>
            <a:lvl5pPr marL="1454922" indent="0">
              <a:buFontTx/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Body text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96C17D5-136B-5B44-A8FB-B060F54542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148" y="1196388"/>
            <a:ext cx="567585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IN CAPS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EB4FECF3-4E06-9340-B5CF-DDC3DA8931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143" y="1636729"/>
            <a:ext cx="567585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303EAC-40D9-2442-8190-C610769DD516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5675849" cy="0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7270A45-0A27-F348-807F-99ED484A94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58" y="407893"/>
            <a:ext cx="1799994" cy="31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6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- Oran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3A7FB0-D8BD-0B4E-BD1C-A224E9127DC6}"/>
              </a:ext>
            </a:extLst>
          </p:cNvPr>
          <p:cNvSpPr/>
          <p:nvPr userDrawn="1"/>
        </p:nvSpPr>
        <p:spPr>
          <a:xfrm>
            <a:off x="0" y="0"/>
            <a:ext cx="655537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C6A2F4-68ED-8641-96C0-75FC5F7EC20A}"/>
              </a:ext>
            </a:extLst>
          </p:cNvPr>
          <p:cNvSpPr txBox="1"/>
          <p:nvPr userDrawn="1"/>
        </p:nvSpPr>
        <p:spPr>
          <a:xfrm>
            <a:off x="420147" y="6530915"/>
            <a:ext cx="1992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</a:rPr>
              <a:t>Private and confidential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F5CE809-7CF6-8C41-8FEE-E604FF25DE6E}"/>
              </a:ext>
            </a:extLst>
          </p:cNvPr>
          <p:cNvSpPr txBox="1">
            <a:spLocks/>
          </p:cNvSpPr>
          <p:nvPr userDrawn="1"/>
        </p:nvSpPr>
        <p:spPr>
          <a:xfrm>
            <a:off x="8858738" y="6519302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9603B-EC40-4B12-9415-30BDBEEBC3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24B8D5-C6E0-044C-BA95-E34F5F4A75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143" y="2013890"/>
            <a:ext cx="5675854" cy="4226541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  <a:lvl2pPr marL="363731" indent="0">
              <a:buFontTx/>
              <a:buNone/>
              <a:defRPr sz="2000"/>
            </a:lvl2pPr>
            <a:lvl3pPr marL="727462" indent="0">
              <a:buFontTx/>
              <a:buNone/>
              <a:defRPr sz="1800"/>
            </a:lvl3pPr>
            <a:lvl4pPr marL="1091192" indent="0">
              <a:buFontTx/>
              <a:buNone/>
              <a:defRPr sz="1600"/>
            </a:lvl4pPr>
            <a:lvl5pPr marL="1454922" indent="0">
              <a:buFontTx/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Body text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96C17D5-136B-5B44-A8FB-B060F54542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148" y="1196388"/>
            <a:ext cx="567585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IN CAPS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EB4FECF3-4E06-9340-B5CF-DDC3DA8931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143" y="1636729"/>
            <a:ext cx="567585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303EAC-40D9-2442-8190-C610769DD516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5675849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68F3D83-0A48-F34B-A863-25A97C0CEB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58" y="407893"/>
            <a:ext cx="1799994" cy="31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39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Picture -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307973-8BA3-564E-89BE-E6B16329D96E}"/>
              </a:ext>
            </a:extLst>
          </p:cNvPr>
          <p:cNvSpPr/>
          <p:nvPr userDrawn="1"/>
        </p:nvSpPr>
        <p:spPr>
          <a:xfrm>
            <a:off x="-1" y="0"/>
            <a:ext cx="655537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C6A2F4-68ED-8641-96C0-75FC5F7EC20A}"/>
              </a:ext>
            </a:extLst>
          </p:cNvPr>
          <p:cNvSpPr txBox="1"/>
          <p:nvPr userDrawn="1"/>
        </p:nvSpPr>
        <p:spPr>
          <a:xfrm>
            <a:off x="420147" y="6530915"/>
            <a:ext cx="1992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</a:rPr>
              <a:t>Private and confidential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F5CE809-7CF6-8C41-8FEE-E604FF25DE6E}"/>
              </a:ext>
            </a:extLst>
          </p:cNvPr>
          <p:cNvSpPr txBox="1">
            <a:spLocks/>
          </p:cNvSpPr>
          <p:nvPr userDrawn="1"/>
        </p:nvSpPr>
        <p:spPr>
          <a:xfrm>
            <a:off x="8858738" y="6519302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9603B-EC40-4B12-9415-30BDBEEBC3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303EAC-40D9-2442-8190-C610769DD516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5675849" cy="0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03CF434-DC45-184E-AC84-7D35249E6B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58" y="407893"/>
            <a:ext cx="1799994" cy="314150"/>
          </a:xfrm>
          <a:prstGeom prst="rect">
            <a:avLst/>
          </a:prstGeom>
        </p:spPr>
      </p:pic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FE9FDC88-E57B-3447-908B-4430705FC9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6115" y="2004401"/>
            <a:ext cx="489988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Quote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94B49A0E-027A-294D-8978-2F4396030C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6116" y="4662755"/>
            <a:ext cx="48998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Attribution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B6524C-BE69-D641-95A4-9AA5175544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147" y="2004401"/>
            <a:ext cx="700662" cy="4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06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Picture - Red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307973-8BA3-564E-89BE-E6B16329D96E}"/>
              </a:ext>
            </a:extLst>
          </p:cNvPr>
          <p:cNvSpPr/>
          <p:nvPr userDrawn="1"/>
        </p:nvSpPr>
        <p:spPr>
          <a:xfrm>
            <a:off x="-1" y="0"/>
            <a:ext cx="655537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C6A2F4-68ED-8641-96C0-75FC5F7EC20A}"/>
              </a:ext>
            </a:extLst>
          </p:cNvPr>
          <p:cNvSpPr txBox="1"/>
          <p:nvPr userDrawn="1"/>
        </p:nvSpPr>
        <p:spPr>
          <a:xfrm>
            <a:off x="420147" y="6530915"/>
            <a:ext cx="1992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</a:rPr>
              <a:t>Private and confidential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F5CE809-7CF6-8C41-8FEE-E604FF25DE6E}"/>
              </a:ext>
            </a:extLst>
          </p:cNvPr>
          <p:cNvSpPr txBox="1">
            <a:spLocks/>
          </p:cNvSpPr>
          <p:nvPr userDrawn="1"/>
        </p:nvSpPr>
        <p:spPr>
          <a:xfrm>
            <a:off x="8858738" y="6519302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9603B-EC40-4B12-9415-30BDBEEBC3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303EAC-40D9-2442-8190-C610769DD516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5675849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03CF434-DC45-184E-AC84-7D35249E6B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58" y="407893"/>
            <a:ext cx="1799994" cy="314150"/>
          </a:xfrm>
          <a:prstGeom prst="rect">
            <a:avLst/>
          </a:prstGeom>
        </p:spPr>
      </p:pic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9F885C21-7347-4048-B7BC-1C0C455722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6116" y="2004401"/>
            <a:ext cx="48998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Quote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91363AE3-F53F-D442-8E74-F156121BA3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6115" y="4662755"/>
            <a:ext cx="489988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Attribution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7E3EEC-8C45-494C-88D8-E159E3DDD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149" y="2004401"/>
            <a:ext cx="700658" cy="4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13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Picture - Oran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307973-8BA3-564E-89BE-E6B16329D96E}"/>
              </a:ext>
            </a:extLst>
          </p:cNvPr>
          <p:cNvSpPr/>
          <p:nvPr userDrawn="1"/>
        </p:nvSpPr>
        <p:spPr>
          <a:xfrm>
            <a:off x="-1" y="0"/>
            <a:ext cx="655537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C6A2F4-68ED-8641-96C0-75FC5F7EC20A}"/>
              </a:ext>
            </a:extLst>
          </p:cNvPr>
          <p:cNvSpPr txBox="1"/>
          <p:nvPr userDrawn="1"/>
        </p:nvSpPr>
        <p:spPr>
          <a:xfrm>
            <a:off x="420147" y="6530915"/>
            <a:ext cx="1992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</a:rPr>
              <a:t>Private and confidential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F5CE809-7CF6-8C41-8FEE-E604FF25DE6E}"/>
              </a:ext>
            </a:extLst>
          </p:cNvPr>
          <p:cNvSpPr txBox="1">
            <a:spLocks/>
          </p:cNvSpPr>
          <p:nvPr userDrawn="1"/>
        </p:nvSpPr>
        <p:spPr>
          <a:xfrm>
            <a:off x="8858738" y="6519302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9603B-EC40-4B12-9415-30BDBEEBC3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303EAC-40D9-2442-8190-C610769DD516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5675849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03CF434-DC45-184E-AC84-7D35249E6B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58" y="407893"/>
            <a:ext cx="1799994" cy="314150"/>
          </a:xfrm>
          <a:prstGeom prst="rect">
            <a:avLst/>
          </a:prstGeom>
        </p:spPr>
      </p:pic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9F885C21-7347-4048-B7BC-1C0C455722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6115" y="2004401"/>
            <a:ext cx="489988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Quote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91363AE3-F53F-D442-8E74-F156121BA3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6116" y="4662755"/>
            <a:ext cx="48998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Attribution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7E3EEC-8C45-494C-88D8-E159E3DDD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149" y="2004401"/>
            <a:ext cx="700658" cy="4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48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BFC6A2F4-68ED-8641-96C0-75FC5F7EC20A}"/>
              </a:ext>
            </a:extLst>
          </p:cNvPr>
          <p:cNvSpPr txBox="1"/>
          <p:nvPr userDrawn="1"/>
        </p:nvSpPr>
        <p:spPr>
          <a:xfrm>
            <a:off x="420147" y="6530915"/>
            <a:ext cx="1992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tx1"/>
                </a:solidFill>
              </a:rPr>
              <a:t>Private and confidential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F5CE809-7CF6-8C41-8FEE-E604FF25DE6E}"/>
              </a:ext>
            </a:extLst>
          </p:cNvPr>
          <p:cNvSpPr txBox="1">
            <a:spLocks/>
          </p:cNvSpPr>
          <p:nvPr userDrawn="1"/>
        </p:nvSpPr>
        <p:spPr>
          <a:xfrm>
            <a:off x="8858738" y="6519302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9603B-EC40-4B12-9415-30BDBEEBC3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303EAC-40D9-2442-8190-C610769DD516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11771852" cy="0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7270A45-0A27-F348-807F-99ED484A94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58" y="407893"/>
            <a:ext cx="1799994" cy="314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6018DC-0854-9240-9E52-A4EC40F887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204" y="2558783"/>
            <a:ext cx="7966179" cy="40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1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-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B10D24-8F55-8C4F-898B-B9ED211BEC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6018DC-0854-9240-9E52-A4EC40F887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144" y="2558783"/>
            <a:ext cx="7938298" cy="40776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485F2-CC77-2741-9258-EDEA4DF65D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58" y="407893"/>
            <a:ext cx="1799994" cy="3141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FC6A2F4-68ED-8641-96C0-75FC5F7EC20A}"/>
              </a:ext>
            </a:extLst>
          </p:cNvPr>
          <p:cNvSpPr txBox="1"/>
          <p:nvPr userDrawn="1"/>
        </p:nvSpPr>
        <p:spPr>
          <a:xfrm>
            <a:off x="420147" y="6530915"/>
            <a:ext cx="1992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</a:rPr>
              <a:t>Private and confidential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F5CE809-7CF6-8C41-8FEE-E604FF25DE6E}"/>
              </a:ext>
            </a:extLst>
          </p:cNvPr>
          <p:cNvSpPr txBox="1">
            <a:spLocks/>
          </p:cNvSpPr>
          <p:nvPr userDrawn="1"/>
        </p:nvSpPr>
        <p:spPr>
          <a:xfrm>
            <a:off x="8858738" y="6519302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9603B-EC40-4B12-9415-30BDBEEBC3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303EAC-40D9-2442-8190-C610769DD516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11771852" cy="0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038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- Blue BG - Orange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B10D24-8F55-8C4F-898B-B9ED211BEC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6018DC-0854-9240-9E52-A4EC40F887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144" y="2558783"/>
            <a:ext cx="7938298" cy="40776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485F2-CC77-2741-9258-EDEA4DF65D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58" y="407893"/>
            <a:ext cx="1799994" cy="3141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FC6A2F4-68ED-8641-96C0-75FC5F7EC20A}"/>
              </a:ext>
            </a:extLst>
          </p:cNvPr>
          <p:cNvSpPr txBox="1"/>
          <p:nvPr userDrawn="1"/>
        </p:nvSpPr>
        <p:spPr>
          <a:xfrm>
            <a:off x="420147" y="6530915"/>
            <a:ext cx="1992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</a:rPr>
              <a:t>Private and confidential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F5CE809-7CF6-8C41-8FEE-E604FF25DE6E}"/>
              </a:ext>
            </a:extLst>
          </p:cNvPr>
          <p:cNvSpPr txBox="1">
            <a:spLocks/>
          </p:cNvSpPr>
          <p:nvPr userDrawn="1"/>
        </p:nvSpPr>
        <p:spPr>
          <a:xfrm>
            <a:off x="8858738" y="6519302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9603B-EC40-4B12-9415-30BDBEEBC3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303EAC-40D9-2442-8190-C610769DD516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11771852" cy="0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14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F715F5-E4C8-FADB-EF5D-B3AF8D1D8F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DCBC2E-1534-7595-7759-55314E7E6B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55" y="407892"/>
            <a:ext cx="1799994" cy="31415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E0E025-F36C-C7A1-663D-7138A34E00F5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11771852" cy="0"/>
          </a:xfrm>
          <a:prstGeom prst="line">
            <a:avLst/>
          </a:prstGeom>
          <a:ln w="19050" cap="rnd">
            <a:solidFill>
              <a:srgbClr val="F8952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47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- Blue BG - Re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B10D24-8F55-8C4F-898B-B9ED211BEC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6018DC-0854-9240-9E52-A4EC40F887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145" y="2558783"/>
            <a:ext cx="7938296" cy="40776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485F2-CC77-2741-9258-EDEA4DF65D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58" y="407893"/>
            <a:ext cx="1799994" cy="3141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FC6A2F4-68ED-8641-96C0-75FC5F7EC20A}"/>
              </a:ext>
            </a:extLst>
          </p:cNvPr>
          <p:cNvSpPr txBox="1"/>
          <p:nvPr userDrawn="1"/>
        </p:nvSpPr>
        <p:spPr>
          <a:xfrm>
            <a:off x="420147" y="6530915"/>
            <a:ext cx="1992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</a:rPr>
              <a:t>Private and confidential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F5CE809-7CF6-8C41-8FEE-E604FF25DE6E}"/>
              </a:ext>
            </a:extLst>
          </p:cNvPr>
          <p:cNvSpPr txBox="1">
            <a:spLocks/>
          </p:cNvSpPr>
          <p:nvPr userDrawn="1"/>
        </p:nvSpPr>
        <p:spPr>
          <a:xfrm>
            <a:off x="8858738" y="6519302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9603B-EC40-4B12-9415-30BDBEEBC3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303EAC-40D9-2442-8190-C610769DD516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11771852" cy="0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436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- Red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B10D24-8F55-8C4F-898B-B9ED211BEC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B485F2-CC77-2741-9258-EDEA4DF65D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58" y="407893"/>
            <a:ext cx="1799994" cy="3141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FC6A2F4-68ED-8641-96C0-75FC5F7EC20A}"/>
              </a:ext>
            </a:extLst>
          </p:cNvPr>
          <p:cNvSpPr txBox="1"/>
          <p:nvPr userDrawn="1"/>
        </p:nvSpPr>
        <p:spPr>
          <a:xfrm>
            <a:off x="420147" y="6530915"/>
            <a:ext cx="1992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</a:rPr>
              <a:t>Private and confidential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F5CE809-7CF6-8C41-8FEE-E604FF25DE6E}"/>
              </a:ext>
            </a:extLst>
          </p:cNvPr>
          <p:cNvSpPr txBox="1">
            <a:spLocks/>
          </p:cNvSpPr>
          <p:nvPr userDrawn="1"/>
        </p:nvSpPr>
        <p:spPr>
          <a:xfrm>
            <a:off x="8858738" y="6519302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9603B-EC40-4B12-9415-30BDBEEBC3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6018DC-0854-9240-9E52-A4EC40F887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144" y="2558783"/>
            <a:ext cx="7938298" cy="407769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4954D7-7C83-2D4C-A3FF-71541AF95356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11771852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19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- Oran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BFC6A2F4-68ED-8641-96C0-75FC5F7EC20A}"/>
              </a:ext>
            </a:extLst>
          </p:cNvPr>
          <p:cNvSpPr txBox="1"/>
          <p:nvPr userDrawn="1"/>
        </p:nvSpPr>
        <p:spPr>
          <a:xfrm>
            <a:off x="420147" y="6530915"/>
            <a:ext cx="1992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</a:rPr>
              <a:t>Private and confidential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F5CE809-7CF6-8C41-8FEE-E604FF25DE6E}"/>
              </a:ext>
            </a:extLst>
          </p:cNvPr>
          <p:cNvSpPr txBox="1">
            <a:spLocks/>
          </p:cNvSpPr>
          <p:nvPr userDrawn="1"/>
        </p:nvSpPr>
        <p:spPr>
          <a:xfrm>
            <a:off x="8858738" y="6519302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9603B-EC40-4B12-9415-30BDBEEBC3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6018DC-0854-9240-9E52-A4EC40F887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144" y="2558783"/>
            <a:ext cx="7938298" cy="407769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D3750E-1AAF-7345-8A7C-956BE2C0C5D9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11771852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8AE0766-7F18-274D-AA4C-80087EF2A0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58" y="407893"/>
            <a:ext cx="1799994" cy="314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180C71-AC15-A40F-A1CA-C507EAD574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2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3AFFCA5-C4FD-5148-99C7-DC6D04B06AE0}"/>
              </a:ext>
            </a:extLst>
          </p:cNvPr>
          <p:cNvSpPr txBox="1"/>
          <p:nvPr userDrawn="1"/>
        </p:nvSpPr>
        <p:spPr>
          <a:xfrm>
            <a:off x="420147" y="6530915"/>
            <a:ext cx="1992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tx1"/>
                </a:solidFill>
              </a:rPr>
              <a:t>Private and confidential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AF97AA34-D1E6-E846-BA5C-CF1E6C5B9019}"/>
              </a:ext>
            </a:extLst>
          </p:cNvPr>
          <p:cNvSpPr txBox="1">
            <a:spLocks/>
          </p:cNvSpPr>
          <p:nvPr userDrawn="1"/>
        </p:nvSpPr>
        <p:spPr>
          <a:xfrm>
            <a:off x="8858738" y="6519302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9603B-EC40-4B12-9415-30BDBEEBC3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76FFF1E-47B6-9944-AACF-83D4108E0B74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11771852" cy="0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9A9FFF3-7CB3-F443-ABEE-E671F17A0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58" y="407893"/>
            <a:ext cx="1799994" cy="31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16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3AFFCA5-C4FD-5148-99C7-DC6D04B06AE0}"/>
              </a:ext>
            </a:extLst>
          </p:cNvPr>
          <p:cNvSpPr txBox="1"/>
          <p:nvPr userDrawn="1"/>
        </p:nvSpPr>
        <p:spPr>
          <a:xfrm>
            <a:off x="420147" y="6530915"/>
            <a:ext cx="1992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tx1"/>
                </a:solidFill>
              </a:rPr>
              <a:t>Private and confidential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AF97AA34-D1E6-E846-BA5C-CF1E6C5B9019}"/>
              </a:ext>
            </a:extLst>
          </p:cNvPr>
          <p:cNvSpPr txBox="1">
            <a:spLocks/>
          </p:cNvSpPr>
          <p:nvPr userDrawn="1"/>
        </p:nvSpPr>
        <p:spPr>
          <a:xfrm>
            <a:off x="8858738" y="6519302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9603B-EC40-4B12-9415-30BDBEEBC3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76FFF1E-47B6-9944-AACF-83D4108E0B74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11771852" cy="0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9A9FFF3-7CB3-F443-ABEE-E671F17A0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58" y="407893"/>
            <a:ext cx="1799994" cy="314149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36B28EB-3020-7846-8514-16A271A6E21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669240" y="1355725"/>
            <a:ext cx="8990577" cy="417988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842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lashes -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3A7FB0-D8BD-0B4E-BD1C-A224E9127DC6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C6A2F4-68ED-8641-96C0-75FC5F7EC20A}"/>
              </a:ext>
            </a:extLst>
          </p:cNvPr>
          <p:cNvSpPr txBox="1"/>
          <p:nvPr userDrawn="1"/>
        </p:nvSpPr>
        <p:spPr>
          <a:xfrm>
            <a:off x="420147" y="6530915"/>
            <a:ext cx="1992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</a:rPr>
              <a:t>Private and confidential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F5CE809-7CF6-8C41-8FEE-E604FF25DE6E}"/>
              </a:ext>
            </a:extLst>
          </p:cNvPr>
          <p:cNvSpPr txBox="1">
            <a:spLocks/>
          </p:cNvSpPr>
          <p:nvPr userDrawn="1"/>
        </p:nvSpPr>
        <p:spPr>
          <a:xfrm>
            <a:off x="8858738" y="6519302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9603B-EC40-4B12-9415-30BDBEEBC3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96C17D5-136B-5B44-A8FB-B060F54542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148" y="1196388"/>
            <a:ext cx="760261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IN CAPS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EB4FECF3-4E06-9340-B5CF-DDC3DA8931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142" y="1636729"/>
            <a:ext cx="760262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303EAC-40D9-2442-8190-C610769DD516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11771852" cy="0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7270A45-0A27-F348-807F-99ED484A94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58" y="407893"/>
            <a:ext cx="1799994" cy="31415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D71F010-83ED-DE48-8660-C666EAEF9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9266" y="2914425"/>
            <a:ext cx="1045758" cy="230832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3CA9DDD-0879-6648-83F6-DC182DE220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9355" y="2914426"/>
            <a:ext cx="1045758" cy="2308321"/>
          </a:xfrm>
          <a:prstGeom prst="rect">
            <a:avLst/>
          </a:prstGeom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3C99E18-DA94-624E-A5FD-910CF71ADC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41525" y="2914425"/>
            <a:ext cx="2579929" cy="230884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43425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ECDAFB-1DC1-6A47-860A-0D440B8DD6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2836" y="2914425"/>
            <a:ext cx="2579929" cy="230884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43425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2011746-5CE0-AF45-8545-95B6E21358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52925" y="2913903"/>
            <a:ext cx="2579929" cy="230884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43425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4FB9014-66F9-784B-9BCF-645E380BA0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955" y="2914425"/>
            <a:ext cx="1045758" cy="2308321"/>
          </a:xfrm>
          <a:prstGeom prst="rect">
            <a:avLst/>
          </a:prstGeom>
        </p:spPr>
      </p:pic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8B48ED47-EC7A-2C41-8239-5AB8C90C4E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41525" y="5618996"/>
            <a:ext cx="101913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17906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Symbo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3AFFCA5-C4FD-5148-99C7-DC6D04B06AE0}"/>
              </a:ext>
            </a:extLst>
          </p:cNvPr>
          <p:cNvSpPr txBox="1"/>
          <p:nvPr userDrawn="1"/>
        </p:nvSpPr>
        <p:spPr>
          <a:xfrm>
            <a:off x="420147" y="6530915"/>
            <a:ext cx="1992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tx1"/>
                </a:solidFill>
              </a:rPr>
              <a:t>Private and confidential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AF97AA34-D1E6-E846-BA5C-CF1E6C5B9019}"/>
              </a:ext>
            </a:extLst>
          </p:cNvPr>
          <p:cNvSpPr txBox="1">
            <a:spLocks/>
          </p:cNvSpPr>
          <p:nvPr userDrawn="1"/>
        </p:nvSpPr>
        <p:spPr>
          <a:xfrm>
            <a:off x="8858738" y="6519302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9603B-EC40-4B12-9415-30BDBEEBC3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76FFF1E-47B6-9944-AACF-83D4108E0B74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11771852" cy="0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9A9FFF3-7CB3-F443-ABEE-E671F17A0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58" y="407893"/>
            <a:ext cx="1799994" cy="314149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6DCDB00-E5F4-4043-A6A7-CBA64D58ED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98074" y="1662149"/>
            <a:ext cx="3816000" cy="3816000"/>
          </a:xfrm>
          <a:custGeom>
            <a:avLst/>
            <a:gdLst>
              <a:gd name="connsiteX0" fmla="*/ 1882776 w 3816000"/>
              <a:gd name="connsiteY0" fmla="*/ 1188000 h 3816000"/>
              <a:gd name="connsiteX1" fmla="*/ 2602776 w 3816000"/>
              <a:gd name="connsiteY1" fmla="*/ 1908000 h 3816000"/>
              <a:gd name="connsiteX2" fmla="*/ 1882776 w 3816000"/>
              <a:gd name="connsiteY2" fmla="*/ 2628000 h 3816000"/>
              <a:gd name="connsiteX3" fmla="*/ 1162776 w 3816000"/>
              <a:gd name="connsiteY3" fmla="*/ 1908000 h 3816000"/>
              <a:gd name="connsiteX4" fmla="*/ 1882776 w 3816000"/>
              <a:gd name="connsiteY4" fmla="*/ 1188000 h 3816000"/>
              <a:gd name="connsiteX5" fmla="*/ 2766910 w 3816000"/>
              <a:gd name="connsiteY5" fmla="*/ 205931 h 3816000"/>
              <a:gd name="connsiteX6" fmla="*/ 2817466 w 3816000"/>
              <a:gd name="connsiteY6" fmla="*/ 230285 h 3816000"/>
              <a:gd name="connsiteX7" fmla="*/ 3816000 w 3816000"/>
              <a:gd name="connsiteY7" fmla="*/ 1908000 h 3816000"/>
              <a:gd name="connsiteX8" fmla="*/ 1908000 w 3816000"/>
              <a:gd name="connsiteY8" fmla="*/ 3816000 h 3816000"/>
              <a:gd name="connsiteX9" fmla="*/ 1340620 w 3816000"/>
              <a:gd name="connsiteY9" fmla="*/ 3730220 h 3816000"/>
              <a:gd name="connsiteX10" fmla="*/ 1249475 w 3816000"/>
              <a:gd name="connsiteY10" fmla="*/ 3696861 h 3816000"/>
              <a:gd name="connsiteX11" fmla="*/ 1657667 w 3816000"/>
              <a:gd name="connsiteY11" fmla="*/ 2757796 h 3816000"/>
              <a:gd name="connsiteX12" fmla="*/ 1703687 w 3816000"/>
              <a:gd name="connsiteY12" fmla="*/ 2772081 h 3816000"/>
              <a:gd name="connsiteX13" fmla="*/ 1881440 w 3816000"/>
              <a:gd name="connsiteY13" fmla="*/ 2790000 h 3816000"/>
              <a:gd name="connsiteX14" fmla="*/ 2763440 w 3816000"/>
              <a:gd name="connsiteY14" fmla="*/ 1908000 h 3816000"/>
              <a:gd name="connsiteX15" fmla="*/ 2374575 w 3816000"/>
              <a:gd name="connsiteY15" fmla="*/ 1176632 h 3816000"/>
              <a:gd name="connsiteX16" fmla="*/ 2350619 w 3816000"/>
              <a:gd name="connsiteY16" fmla="*/ 1163629 h 3816000"/>
              <a:gd name="connsiteX17" fmla="*/ 1908000 w 3816000"/>
              <a:gd name="connsiteY17" fmla="*/ 0 h 3816000"/>
              <a:gd name="connsiteX18" fmla="*/ 2475381 w 3816000"/>
              <a:gd name="connsiteY18" fmla="*/ 85780 h 3816000"/>
              <a:gd name="connsiteX19" fmla="*/ 2611780 w 3816000"/>
              <a:gd name="connsiteY19" fmla="*/ 135703 h 3816000"/>
              <a:gd name="connsiteX20" fmla="*/ 2198236 w 3816000"/>
              <a:gd name="connsiteY20" fmla="*/ 1087080 h 3816000"/>
              <a:gd name="connsiteX21" fmla="*/ 2059194 w 3816000"/>
              <a:gd name="connsiteY21" fmla="*/ 1043919 h 3816000"/>
              <a:gd name="connsiteX22" fmla="*/ 1881440 w 3816000"/>
              <a:gd name="connsiteY22" fmla="*/ 1026000 h 3816000"/>
              <a:gd name="connsiteX23" fmla="*/ 999440 w 3816000"/>
              <a:gd name="connsiteY23" fmla="*/ 1908000 h 3816000"/>
              <a:gd name="connsiteX24" fmla="*/ 1388306 w 3816000"/>
              <a:gd name="connsiteY24" fmla="*/ 2639368 h 3816000"/>
              <a:gd name="connsiteX25" fmla="*/ 1497682 w 3816000"/>
              <a:gd name="connsiteY25" fmla="*/ 2698736 h 3816000"/>
              <a:gd name="connsiteX26" fmla="*/ 1092463 w 3816000"/>
              <a:gd name="connsiteY26" fmla="*/ 3630963 h 3816000"/>
              <a:gd name="connsiteX27" fmla="*/ 998534 w 3816000"/>
              <a:gd name="connsiteY27" fmla="*/ 3585715 h 3816000"/>
              <a:gd name="connsiteX28" fmla="*/ 0 w 3816000"/>
              <a:gd name="connsiteY28" fmla="*/ 1908000 h 3816000"/>
              <a:gd name="connsiteX29" fmla="*/ 1908000 w 3816000"/>
              <a:gd name="connsiteY29" fmla="*/ 0 h 38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16000" h="3816000">
                <a:moveTo>
                  <a:pt x="1882776" y="1188000"/>
                </a:moveTo>
                <a:cubicBezTo>
                  <a:pt x="2280421" y="1188000"/>
                  <a:pt x="2602776" y="1510355"/>
                  <a:pt x="2602776" y="1908000"/>
                </a:cubicBezTo>
                <a:cubicBezTo>
                  <a:pt x="2602776" y="2305645"/>
                  <a:pt x="2280421" y="2628000"/>
                  <a:pt x="1882776" y="2628000"/>
                </a:cubicBezTo>
                <a:cubicBezTo>
                  <a:pt x="1485131" y="2628000"/>
                  <a:pt x="1162776" y="2305645"/>
                  <a:pt x="1162776" y="1908000"/>
                </a:cubicBezTo>
                <a:cubicBezTo>
                  <a:pt x="1162776" y="1510355"/>
                  <a:pt x="1485131" y="1188000"/>
                  <a:pt x="1882776" y="1188000"/>
                </a:cubicBezTo>
                <a:close/>
                <a:moveTo>
                  <a:pt x="2766910" y="205931"/>
                </a:moveTo>
                <a:lnTo>
                  <a:pt x="2817466" y="230285"/>
                </a:lnTo>
                <a:cubicBezTo>
                  <a:pt x="3412238" y="553385"/>
                  <a:pt x="3816000" y="1183541"/>
                  <a:pt x="3816000" y="1908000"/>
                </a:cubicBezTo>
                <a:cubicBezTo>
                  <a:pt x="3816000" y="2961759"/>
                  <a:pt x="2961759" y="3816000"/>
                  <a:pt x="1908000" y="3816000"/>
                </a:cubicBezTo>
                <a:cubicBezTo>
                  <a:pt x="1710420" y="3816000"/>
                  <a:pt x="1519855" y="3785968"/>
                  <a:pt x="1340620" y="3730220"/>
                </a:cubicBezTo>
                <a:lnTo>
                  <a:pt x="1249475" y="3696861"/>
                </a:lnTo>
                <a:lnTo>
                  <a:pt x="1657667" y="2757796"/>
                </a:lnTo>
                <a:lnTo>
                  <a:pt x="1703687" y="2772081"/>
                </a:lnTo>
                <a:cubicBezTo>
                  <a:pt x="1761103" y="2783830"/>
                  <a:pt x="1820551" y="2790000"/>
                  <a:pt x="1881440" y="2790000"/>
                </a:cubicBezTo>
                <a:cubicBezTo>
                  <a:pt x="2368555" y="2790000"/>
                  <a:pt x="2763440" y="2395115"/>
                  <a:pt x="2763440" y="1908000"/>
                </a:cubicBezTo>
                <a:cubicBezTo>
                  <a:pt x="2763440" y="1603553"/>
                  <a:pt x="2609188" y="1335134"/>
                  <a:pt x="2374575" y="1176632"/>
                </a:cubicBezTo>
                <a:lnTo>
                  <a:pt x="2350619" y="1163629"/>
                </a:lnTo>
                <a:close/>
                <a:moveTo>
                  <a:pt x="1908000" y="0"/>
                </a:moveTo>
                <a:cubicBezTo>
                  <a:pt x="2105580" y="0"/>
                  <a:pt x="2296146" y="30032"/>
                  <a:pt x="2475381" y="85780"/>
                </a:cubicBezTo>
                <a:lnTo>
                  <a:pt x="2611780" y="135703"/>
                </a:lnTo>
                <a:lnTo>
                  <a:pt x="2198236" y="1087080"/>
                </a:lnTo>
                <a:lnTo>
                  <a:pt x="2059194" y="1043919"/>
                </a:lnTo>
                <a:cubicBezTo>
                  <a:pt x="2001778" y="1032170"/>
                  <a:pt x="1942330" y="1026000"/>
                  <a:pt x="1881440" y="1026000"/>
                </a:cubicBezTo>
                <a:cubicBezTo>
                  <a:pt x="1394325" y="1026000"/>
                  <a:pt x="999440" y="1420885"/>
                  <a:pt x="999440" y="1908000"/>
                </a:cubicBezTo>
                <a:cubicBezTo>
                  <a:pt x="999440" y="2212447"/>
                  <a:pt x="1153692" y="2480867"/>
                  <a:pt x="1388306" y="2639368"/>
                </a:cubicBezTo>
                <a:lnTo>
                  <a:pt x="1497682" y="2698736"/>
                </a:lnTo>
                <a:lnTo>
                  <a:pt x="1092463" y="3630963"/>
                </a:lnTo>
                <a:lnTo>
                  <a:pt x="998534" y="3585715"/>
                </a:lnTo>
                <a:cubicBezTo>
                  <a:pt x="403763" y="3262615"/>
                  <a:pt x="0" y="2632459"/>
                  <a:pt x="0" y="1908000"/>
                </a:cubicBezTo>
                <a:cubicBezTo>
                  <a:pt x="0" y="854241"/>
                  <a:pt x="854241" y="0"/>
                  <a:pt x="1908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805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D456E0-4742-DE44-B81C-1984F9A384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47472F55-CFFD-E842-9496-A19AB918F3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8404" y="3003648"/>
            <a:ext cx="8309019" cy="2504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727461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2400" b="1">
                <a:solidFill>
                  <a:srgbClr val="4E4845"/>
                </a:solidFill>
              </a:defRPr>
            </a:lvl2pPr>
            <a:lvl3pPr>
              <a:defRPr sz="2400" b="1">
                <a:solidFill>
                  <a:srgbClr val="4E4845"/>
                </a:solidFill>
              </a:defRPr>
            </a:lvl3pPr>
            <a:lvl4pPr>
              <a:defRPr sz="2400" b="1">
                <a:solidFill>
                  <a:srgbClr val="4E4845"/>
                </a:solidFill>
              </a:defRPr>
            </a:lvl4pPr>
            <a:lvl5pPr>
              <a:defRPr sz="2400" b="1">
                <a:solidFill>
                  <a:srgbClr val="4E4845"/>
                </a:solidFill>
              </a:defRPr>
            </a:lvl5pPr>
          </a:lstStyle>
          <a:p>
            <a:pPr lvl="0"/>
            <a:r>
              <a:rPr lang="en-GB" dirty="0"/>
              <a:t>Any questions?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76ADB27-66A1-C34F-B128-D03F89C4F5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8404" y="3603221"/>
            <a:ext cx="90239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200" b="1">
                <a:solidFill>
                  <a:srgbClr val="F8E3A9"/>
                </a:solidFill>
              </a:defRPr>
            </a:lvl1pPr>
            <a:lvl2pPr marL="363730" indent="0">
              <a:buFontTx/>
              <a:buNone/>
              <a:defRPr/>
            </a:lvl2pPr>
            <a:lvl3pPr marL="727459" indent="0">
              <a:buFontTx/>
              <a:buNone/>
              <a:defRPr/>
            </a:lvl3pPr>
            <a:lvl4pPr marL="1091189" indent="0">
              <a:buFontTx/>
              <a:buNone/>
              <a:defRPr/>
            </a:lvl4pPr>
            <a:lvl5pPr marL="1454919" indent="0">
              <a:buFontTx/>
              <a:buNone/>
              <a:defRPr/>
            </a:lvl5pPr>
          </a:lstStyle>
          <a:p>
            <a:pPr lvl="0"/>
            <a:r>
              <a:rPr lang="en-GB" dirty="0"/>
              <a:t>Presented by: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F04A0-2C38-E94F-B696-C4C08A3721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7549" y="3603900"/>
            <a:ext cx="357482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rgbClr val="F8E3A9"/>
                </a:solidFill>
              </a:defRPr>
            </a:lvl1pPr>
            <a:lvl2pPr marL="363730" indent="0">
              <a:buFontTx/>
              <a:buNone/>
              <a:defRPr sz="1200" b="1">
                <a:solidFill>
                  <a:srgbClr val="821F1A"/>
                </a:solidFill>
              </a:defRPr>
            </a:lvl2pPr>
            <a:lvl3pPr marL="727459" indent="0">
              <a:buFontTx/>
              <a:buNone/>
              <a:defRPr sz="1200" b="1">
                <a:solidFill>
                  <a:srgbClr val="821F1A"/>
                </a:solidFill>
              </a:defRPr>
            </a:lvl3pPr>
            <a:lvl4pPr marL="1091189" indent="0">
              <a:buFontTx/>
              <a:buNone/>
              <a:defRPr sz="1200" b="1">
                <a:solidFill>
                  <a:srgbClr val="821F1A"/>
                </a:solidFill>
              </a:defRPr>
            </a:lvl4pPr>
            <a:lvl5pPr marL="1454919" indent="0">
              <a:buFontTx/>
              <a:buNone/>
              <a:defRPr sz="1200" b="1">
                <a:solidFill>
                  <a:srgbClr val="821F1A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24C3C5-8456-664C-A459-18C68A4112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55" y="407892"/>
            <a:ext cx="2692400" cy="469900"/>
          </a:xfrm>
          <a:prstGeom prst="rect">
            <a:avLst/>
          </a:prstGeom>
        </p:spPr>
      </p:pic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26D75A49-ED1A-8346-9CDE-2D96F6DE03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8404" y="2603026"/>
            <a:ext cx="8309019" cy="283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727461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2400" b="1">
                <a:solidFill>
                  <a:srgbClr val="4E4845"/>
                </a:solidFill>
              </a:defRPr>
            </a:lvl2pPr>
            <a:lvl3pPr>
              <a:defRPr sz="2400" b="1">
                <a:solidFill>
                  <a:srgbClr val="4E4845"/>
                </a:solidFill>
              </a:defRPr>
            </a:lvl3pPr>
            <a:lvl4pPr>
              <a:defRPr sz="2400" b="1">
                <a:solidFill>
                  <a:srgbClr val="4E4845"/>
                </a:solidFill>
              </a:defRPr>
            </a:lvl4pPr>
            <a:lvl5pPr>
              <a:defRPr sz="2400" b="1">
                <a:solidFill>
                  <a:srgbClr val="4E4845"/>
                </a:solidFill>
              </a:defRPr>
            </a:lvl5pPr>
          </a:lstStyle>
          <a:p>
            <a:pPr lvl="0"/>
            <a:r>
              <a:rPr lang="en-GB" dirty="0"/>
              <a:t>THANK YOU</a:t>
            </a:r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C5E37F08-98E3-F04D-8528-623868DC24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8404" y="3885508"/>
            <a:ext cx="90239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200" b="1">
                <a:solidFill>
                  <a:srgbClr val="F8E3A9"/>
                </a:solidFill>
              </a:defRPr>
            </a:lvl1pPr>
            <a:lvl2pPr marL="363730" indent="0">
              <a:buFontTx/>
              <a:buNone/>
              <a:defRPr/>
            </a:lvl2pPr>
            <a:lvl3pPr marL="727459" indent="0">
              <a:buFontTx/>
              <a:buNone/>
              <a:defRPr/>
            </a:lvl3pPr>
            <a:lvl4pPr marL="1091189" indent="0">
              <a:buFontTx/>
              <a:buNone/>
              <a:defRPr/>
            </a:lvl4pPr>
            <a:lvl5pPr marL="1454919" indent="0">
              <a:buFontTx/>
              <a:buNone/>
              <a:defRPr/>
            </a:lvl5pPr>
          </a:lstStyle>
          <a:p>
            <a:pPr lvl="0"/>
            <a:r>
              <a:rPr lang="en-GB" dirty="0"/>
              <a:t>Email: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4E0D1DC-436E-E049-999B-3978F9854C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37549" y="3886187"/>
            <a:ext cx="357482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rgbClr val="F8E3A9"/>
                </a:solidFill>
              </a:defRPr>
            </a:lvl1pPr>
            <a:lvl2pPr marL="363730" indent="0">
              <a:buFontTx/>
              <a:buNone/>
              <a:defRPr sz="1200" b="1">
                <a:solidFill>
                  <a:srgbClr val="821F1A"/>
                </a:solidFill>
              </a:defRPr>
            </a:lvl2pPr>
            <a:lvl3pPr marL="727459" indent="0">
              <a:buFontTx/>
              <a:buNone/>
              <a:defRPr sz="1200" b="1">
                <a:solidFill>
                  <a:srgbClr val="821F1A"/>
                </a:solidFill>
              </a:defRPr>
            </a:lvl3pPr>
            <a:lvl4pPr marL="1091189" indent="0">
              <a:buFontTx/>
              <a:buNone/>
              <a:defRPr sz="1200" b="1">
                <a:solidFill>
                  <a:srgbClr val="821F1A"/>
                </a:solidFill>
              </a:defRPr>
            </a:lvl4pPr>
            <a:lvl5pPr marL="1454919" indent="0">
              <a:buFontTx/>
              <a:buNone/>
              <a:defRPr sz="1200" b="1">
                <a:solidFill>
                  <a:srgbClr val="821F1A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4" name="Text Placeholder 40">
            <a:extLst>
              <a:ext uri="{FF2B5EF4-FFF2-40B4-BE49-F238E27FC236}">
                <a16:creationId xmlns:a16="http://schemas.microsoft.com/office/drawing/2014/main" id="{14142693-E44E-114D-A3E3-BB3747C1B5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8404" y="4167116"/>
            <a:ext cx="90239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200" b="1">
                <a:solidFill>
                  <a:srgbClr val="F8E3A9"/>
                </a:solidFill>
              </a:defRPr>
            </a:lvl1pPr>
            <a:lvl2pPr marL="363730" indent="0">
              <a:buFontTx/>
              <a:buNone/>
              <a:defRPr/>
            </a:lvl2pPr>
            <a:lvl3pPr marL="727459" indent="0">
              <a:buFontTx/>
              <a:buNone/>
              <a:defRPr/>
            </a:lvl3pPr>
            <a:lvl4pPr marL="1091189" indent="0">
              <a:buFontTx/>
              <a:buNone/>
              <a:defRPr/>
            </a:lvl4pPr>
            <a:lvl5pPr marL="1454919" indent="0">
              <a:buFontTx/>
              <a:buNone/>
              <a:defRPr/>
            </a:lvl5pPr>
          </a:lstStyle>
          <a:p>
            <a:pPr lvl="0"/>
            <a:r>
              <a:rPr lang="en-GB" dirty="0"/>
              <a:t>Telephone: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3BC35F6-7F29-4C43-8AED-9EFB4AE791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37549" y="4167795"/>
            <a:ext cx="357482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rgbClr val="F8E3A9"/>
                </a:solidFill>
              </a:defRPr>
            </a:lvl1pPr>
            <a:lvl2pPr marL="363730" indent="0">
              <a:buFontTx/>
              <a:buNone/>
              <a:defRPr sz="1200" b="1">
                <a:solidFill>
                  <a:srgbClr val="821F1A"/>
                </a:solidFill>
              </a:defRPr>
            </a:lvl2pPr>
            <a:lvl3pPr marL="727459" indent="0">
              <a:buFontTx/>
              <a:buNone/>
              <a:defRPr sz="1200" b="1">
                <a:solidFill>
                  <a:srgbClr val="821F1A"/>
                </a:solidFill>
              </a:defRPr>
            </a:lvl3pPr>
            <a:lvl4pPr marL="1091189" indent="0">
              <a:buFontTx/>
              <a:buNone/>
              <a:defRPr sz="1200" b="1">
                <a:solidFill>
                  <a:srgbClr val="821F1A"/>
                </a:solidFill>
              </a:defRPr>
            </a:lvl4pPr>
            <a:lvl5pPr marL="1454919" indent="0">
              <a:buFontTx/>
              <a:buNone/>
              <a:defRPr sz="1200" b="1">
                <a:solidFill>
                  <a:srgbClr val="821F1A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81562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339624-7B1F-9FC0-8CFD-2287ED54C2B9}"/>
              </a:ext>
            </a:extLst>
          </p:cNvPr>
          <p:cNvSpPr/>
          <p:nvPr userDrawn="1"/>
        </p:nvSpPr>
        <p:spPr>
          <a:xfrm>
            <a:off x="0" y="-55724"/>
            <a:ext cx="12192000" cy="6913724"/>
          </a:xfrm>
          <a:prstGeom prst="rect">
            <a:avLst/>
          </a:prstGeom>
          <a:solidFill>
            <a:srgbClr val="06762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C799A6-81F1-27BB-5709-C921128DB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55" y="407892"/>
            <a:ext cx="1799994" cy="3141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7E4F0C-D8EF-A2E4-77C1-D43A21ACCD64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11771852" cy="0"/>
          </a:xfrm>
          <a:prstGeom prst="line">
            <a:avLst/>
          </a:prstGeom>
          <a:ln w="19050" cap="rnd">
            <a:solidFill>
              <a:srgbClr val="F8952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15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B200C1-3162-F37A-39E3-D56A4C987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6BDB4E-5251-F46C-0BD6-A92F5236A8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55" y="407892"/>
            <a:ext cx="1799994" cy="31415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FB7AB2-77E5-29BE-CC3D-2427FB3BC5D5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11771852" cy="0"/>
          </a:xfrm>
          <a:prstGeom prst="line">
            <a:avLst/>
          </a:prstGeom>
          <a:ln w="19050" cap="rnd">
            <a:solidFill>
              <a:srgbClr val="F8952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15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nd Picture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C8E5E7C-D705-4143-A1F0-D65E360FBC0C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20142" y="2013890"/>
            <a:ext cx="5675849" cy="4226541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198900" indent="-198900">
              <a:lnSpc>
                <a:spcPct val="100000"/>
              </a:lnSpc>
              <a:buFont typeface="+mj-lt"/>
              <a:buAutoNum type="arabicPeriod"/>
              <a:defRPr sz="1600" b="1">
                <a:solidFill>
                  <a:schemeClr val="tx1"/>
                </a:solidFill>
              </a:defRPr>
            </a:lvl1pPr>
            <a:lvl2pPr marL="363731" indent="0">
              <a:buFontTx/>
              <a:buNone/>
              <a:defRPr sz="2000"/>
            </a:lvl2pPr>
            <a:lvl3pPr marL="727462" indent="0">
              <a:buFontTx/>
              <a:buNone/>
              <a:defRPr sz="1800"/>
            </a:lvl3pPr>
            <a:lvl4pPr marL="1091192" indent="0">
              <a:buFontTx/>
              <a:buNone/>
              <a:defRPr sz="1600"/>
            </a:lvl4pPr>
            <a:lvl5pPr marL="1454922" indent="0">
              <a:buFontTx/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Body 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C6A2F4-68ED-8641-96C0-75FC5F7EC20A}"/>
              </a:ext>
            </a:extLst>
          </p:cNvPr>
          <p:cNvSpPr txBox="1"/>
          <p:nvPr userDrawn="1"/>
        </p:nvSpPr>
        <p:spPr>
          <a:xfrm>
            <a:off x="420147" y="6530915"/>
            <a:ext cx="1992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tx1"/>
                </a:solidFill>
              </a:rPr>
              <a:t>Private and confidential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F5CE809-7CF6-8C41-8FEE-E604FF25DE6E}"/>
              </a:ext>
            </a:extLst>
          </p:cNvPr>
          <p:cNvSpPr txBox="1">
            <a:spLocks/>
          </p:cNvSpPr>
          <p:nvPr userDrawn="1"/>
        </p:nvSpPr>
        <p:spPr>
          <a:xfrm>
            <a:off x="8858738" y="6519302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9603B-EC40-4B12-9415-30BDBEEBC3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96C17D5-136B-5B44-A8FB-B060F54542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148" y="1196388"/>
            <a:ext cx="567585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EB4FECF3-4E06-9340-B5CF-DDC3DA8931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143" y="1636729"/>
            <a:ext cx="567585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303EAC-40D9-2442-8190-C610769DD516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5675849" cy="0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7270A45-0A27-F348-807F-99ED484A94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58" y="407893"/>
            <a:ext cx="1799994" cy="31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5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nd Picture -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3A7FB0-D8BD-0B4E-BD1C-A224E9127DC6}"/>
              </a:ext>
            </a:extLst>
          </p:cNvPr>
          <p:cNvSpPr/>
          <p:nvPr userDrawn="1"/>
        </p:nvSpPr>
        <p:spPr>
          <a:xfrm>
            <a:off x="-1" y="0"/>
            <a:ext cx="655537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C6A2F4-68ED-8641-96C0-75FC5F7EC20A}"/>
              </a:ext>
            </a:extLst>
          </p:cNvPr>
          <p:cNvSpPr txBox="1"/>
          <p:nvPr userDrawn="1"/>
        </p:nvSpPr>
        <p:spPr>
          <a:xfrm>
            <a:off x="420147" y="6530915"/>
            <a:ext cx="1992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</a:rPr>
              <a:t>Private and confidential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F5CE809-7CF6-8C41-8FEE-E604FF25DE6E}"/>
              </a:ext>
            </a:extLst>
          </p:cNvPr>
          <p:cNvSpPr txBox="1">
            <a:spLocks/>
          </p:cNvSpPr>
          <p:nvPr userDrawn="1"/>
        </p:nvSpPr>
        <p:spPr>
          <a:xfrm>
            <a:off x="8858738" y="6519302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9603B-EC40-4B12-9415-30BDBEEBC3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303EAC-40D9-2442-8190-C610769DD516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5675849" cy="0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7270A45-0A27-F348-807F-99ED484A94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58" y="407893"/>
            <a:ext cx="1799994" cy="31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3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nd Picture - Red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3A7FB0-D8BD-0B4E-BD1C-A224E9127DC6}"/>
              </a:ext>
            </a:extLst>
          </p:cNvPr>
          <p:cNvSpPr/>
          <p:nvPr userDrawn="1"/>
        </p:nvSpPr>
        <p:spPr>
          <a:xfrm>
            <a:off x="-1" y="0"/>
            <a:ext cx="655537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C6A2F4-68ED-8641-96C0-75FC5F7EC20A}"/>
              </a:ext>
            </a:extLst>
          </p:cNvPr>
          <p:cNvSpPr txBox="1"/>
          <p:nvPr userDrawn="1"/>
        </p:nvSpPr>
        <p:spPr>
          <a:xfrm>
            <a:off x="420147" y="6530915"/>
            <a:ext cx="1992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</a:rPr>
              <a:t>Private and confidential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F5CE809-7CF6-8C41-8FEE-E604FF25DE6E}"/>
              </a:ext>
            </a:extLst>
          </p:cNvPr>
          <p:cNvSpPr txBox="1">
            <a:spLocks/>
          </p:cNvSpPr>
          <p:nvPr userDrawn="1"/>
        </p:nvSpPr>
        <p:spPr>
          <a:xfrm>
            <a:off x="8858738" y="6519302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9603B-EC40-4B12-9415-30BDBEEBC3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96C17D5-136B-5B44-A8FB-B060F54542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148" y="1196388"/>
            <a:ext cx="567585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EB4FECF3-4E06-9340-B5CF-DDC3DA8931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143" y="1636729"/>
            <a:ext cx="567585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303EAC-40D9-2442-8190-C610769DD516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5675849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7270A45-0A27-F348-807F-99ED484A94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58" y="407893"/>
            <a:ext cx="1799994" cy="31415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73EC69-62A2-6347-B0D4-ED8584767D0A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20142" y="2013890"/>
            <a:ext cx="5675849" cy="4226541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198900" indent="-198900">
              <a:lnSpc>
                <a:spcPct val="100000"/>
              </a:lnSpc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1pPr>
            <a:lvl2pPr marL="363731" indent="0">
              <a:buFontTx/>
              <a:buNone/>
              <a:defRPr sz="2000"/>
            </a:lvl2pPr>
            <a:lvl3pPr marL="727462" indent="0">
              <a:buFontTx/>
              <a:buNone/>
              <a:defRPr sz="1800"/>
            </a:lvl3pPr>
            <a:lvl4pPr marL="1091192" indent="0">
              <a:buFontTx/>
              <a:buNone/>
              <a:defRPr sz="1600"/>
            </a:lvl4pPr>
            <a:lvl5pPr marL="1454922" indent="0">
              <a:buFontTx/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67970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nd Picture  - Oran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3A7FB0-D8BD-0B4E-BD1C-A224E9127DC6}"/>
              </a:ext>
            </a:extLst>
          </p:cNvPr>
          <p:cNvSpPr/>
          <p:nvPr userDrawn="1"/>
        </p:nvSpPr>
        <p:spPr>
          <a:xfrm>
            <a:off x="0" y="0"/>
            <a:ext cx="655537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C6A2F4-68ED-8641-96C0-75FC5F7EC20A}"/>
              </a:ext>
            </a:extLst>
          </p:cNvPr>
          <p:cNvSpPr txBox="1"/>
          <p:nvPr userDrawn="1"/>
        </p:nvSpPr>
        <p:spPr>
          <a:xfrm>
            <a:off x="420147" y="6530915"/>
            <a:ext cx="1992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</a:rPr>
              <a:t>Private and confidential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F5CE809-7CF6-8C41-8FEE-E604FF25DE6E}"/>
              </a:ext>
            </a:extLst>
          </p:cNvPr>
          <p:cNvSpPr txBox="1">
            <a:spLocks/>
          </p:cNvSpPr>
          <p:nvPr userDrawn="1"/>
        </p:nvSpPr>
        <p:spPr>
          <a:xfrm>
            <a:off x="8858738" y="6519302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9603B-EC40-4B12-9415-30BDBEEBC3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96C17D5-136B-5B44-A8FB-B060F54542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148" y="1196388"/>
            <a:ext cx="567585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EB4FECF3-4E06-9340-B5CF-DDC3DA8931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143" y="1636729"/>
            <a:ext cx="567585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303EAC-40D9-2442-8190-C610769DD516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5675849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68F3D83-0A48-F34B-A863-25A97C0CEB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58" y="407893"/>
            <a:ext cx="1799994" cy="31414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15796C-B9F1-3440-B8B6-F9E03F520ACD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20142" y="2013890"/>
            <a:ext cx="5675849" cy="4226541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198900" indent="-198900">
              <a:lnSpc>
                <a:spcPct val="100000"/>
              </a:lnSpc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1pPr>
            <a:lvl2pPr marL="363731" indent="0">
              <a:buFontTx/>
              <a:buNone/>
              <a:defRPr sz="2000"/>
            </a:lvl2pPr>
            <a:lvl3pPr marL="727462" indent="0">
              <a:buFontTx/>
              <a:buNone/>
              <a:defRPr sz="1800"/>
            </a:lvl3pPr>
            <a:lvl4pPr marL="1091192" indent="0">
              <a:buFontTx/>
              <a:buNone/>
              <a:defRPr sz="1600"/>
            </a:lvl4pPr>
            <a:lvl5pPr marL="1454922" indent="0">
              <a:buFontTx/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22295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Quote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C0F9C6-BFF2-5047-82D9-161BA792B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015" y="3543518"/>
            <a:ext cx="3886200" cy="3886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FC6A2F4-68ED-8641-96C0-75FC5F7EC20A}"/>
              </a:ext>
            </a:extLst>
          </p:cNvPr>
          <p:cNvSpPr txBox="1"/>
          <p:nvPr userDrawn="1"/>
        </p:nvSpPr>
        <p:spPr>
          <a:xfrm>
            <a:off x="420147" y="6530915"/>
            <a:ext cx="1992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tx1"/>
                </a:solidFill>
              </a:rPr>
              <a:t>Private and confidential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F5CE809-7CF6-8C41-8FEE-E604FF25DE6E}"/>
              </a:ext>
            </a:extLst>
          </p:cNvPr>
          <p:cNvSpPr txBox="1">
            <a:spLocks/>
          </p:cNvSpPr>
          <p:nvPr userDrawn="1"/>
        </p:nvSpPr>
        <p:spPr>
          <a:xfrm>
            <a:off x="8858738" y="6519302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9603B-EC40-4B12-9415-30BDBEEBC3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24B8D5-C6E0-044C-BA95-E34F5F4A75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142" y="2013890"/>
            <a:ext cx="6361143" cy="4226541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chemeClr val="tx1"/>
                </a:solidFill>
              </a:defRPr>
            </a:lvl1pPr>
            <a:lvl2pPr marL="363731" indent="0">
              <a:buFontTx/>
              <a:buNone/>
              <a:defRPr sz="2000"/>
            </a:lvl2pPr>
            <a:lvl3pPr marL="727462" indent="0">
              <a:buFontTx/>
              <a:buNone/>
              <a:defRPr sz="1800"/>
            </a:lvl3pPr>
            <a:lvl4pPr marL="1091192" indent="0">
              <a:buFontTx/>
              <a:buNone/>
              <a:defRPr sz="1600"/>
            </a:lvl4pPr>
            <a:lvl5pPr marL="1454922" indent="0">
              <a:buFontTx/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Body text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96C17D5-136B-5B44-A8FB-B060F54542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148" y="1196388"/>
            <a:ext cx="108489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TITLE IN CAPS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EB4FECF3-4E06-9340-B5CF-DDC3DA8931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142" y="1636729"/>
            <a:ext cx="636114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303EAC-40D9-2442-8190-C610769DD516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11771852" cy="0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CCB6A70-8F2E-4A4D-9F57-4683AC63A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55" y="407893"/>
            <a:ext cx="1800000" cy="31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&amp; Quote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F5CE809-7CF6-8C41-8FEE-E604FF25DE6E}"/>
              </a:ext>
            </a:extLst>
          </p:cNvPr>
          <p:cNvSpPr txBox="1">
            <a:spLocks/>
          </p:cNvSpPr>
          <p:nvPr userDrawn="1"/>
        </p:nvSpPr>
        <p:spPr>
          <a:xfrm>
            <a:off x="8858738" y="6519302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9603B-EC40-4B12-9415-30BDBEEBC3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24B8D5-C6E0-044C-BA95-E34F5F4A75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142" y="2013890"/>
            <a:ext cx="6361143" cy="4226541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chemeClr val="tx1"/>
                </a:solidFill>
              </a:defRPr>
            </a:lvl1pPr>
            <a:lvl2pPr marL="363731" indent="0">
              <a:buFontTx/>
              <a:buNone/>
              <a:defRPr sz="2000"/>
            </a:lvl2pPr>
            <a:lvl3pPr marL="727462" indent="0">
              <a:buFontTx/>
              <a:buNone/>
              <a:defRPr sz="1800"/>
            </a:lvl3pPr>
            <a:lvl4pPr marL="1091192" indent="0">
              <a:buFontTx/>
              <a:buNone/>
              <a:defRPr sz="1600"/>
            </a:lvl4pPr>
            <a:lvl5pPr marL="1454922" indent="0">
              <a:buFontTx/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Body text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96C17D5-136B-5B44-A8FB-B060F54542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148" y="1196388"/>
            <a:ext cx="108489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TITLE IN CAPS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EB4FECF3-4E06-9340-B5CF-DDC3DA8931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142" y="1636729"/>
            <a:ext cx="636114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303EAC-40D9-2442-8190-C610769DD516}"/>
              </a:ext>
            </a:extLst>
          </p:cNvPr>
          <p:cNvCxnSpPr>
            <a:cxnSpLocks/>
          </p:cNvCxnSpPr>
          <p:nvPr userDrawn="1"/>
        </p:nvCxnSpPr>
        <p:spPr>
          <a:xfrm>
            <a:off x="420148" y="929128"/>
            <a:ext cx="11771852" cy="0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CCB6A70-8F2E-4A4D-9F57-4683AC63A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55" y="407893"/>
            <a:ext cx="1800000" cy="31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0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388A58-0BA2-054D-B748-E638E4461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63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48" r:id="rId2"/>
    <p:sldLayoutId id="2147483749" r:id="rId3"/>
    <p:sldLayoutId id="2147483725" r:id="rId4"/>
    <p:sldLayoutId id="2147483726" r:id="rId5"/>
    <p:sldLayoutId id="2147483727" r:id="rId6"/>
    <p:sldLayoutId id="2147483728" r:id="rId7"/>
    <p:sldLayoutId id="2147483750" r:id="rId8"/>
    <p:sldLayoutId id="2147483717" r:id="rId9"/>
    <p:sldLayoutId id="2147483704" r:id="rId10"/>
    <p:sldLayoutId id="2147483706" r:id="rId11"/>
    <p:sldLayoutId id="2147483709" r:id="rId12"/>
    <p:sldLayoutId id="2147483711" r:id="rId13"/>
    <p:sldLayoutId id="2147483714" r:id="rId14"/>
    <p:sldLayoutId id="2147483715" r:id="rId15"/>
    <p:sldLayoutId id="2147483716" r:id="rId16"/>
    <p:sldLayoutId id="2147483721" r:id="rId17"/>
    <p:sldLayoutId id="2147483722" r:id="rId18"/>
    <p:sldLayoutId id="2147483730" r:id="rId19"/>
    <p:sldLayoutId id="2147483731" r:id="rId20"/>
    <p:sldLayoutId id="2147483723" r:id="rId21"/>
    <p:sldLayoutId id="2147483724" r:id="rId22"/>
    <p:sldLayoutId id="2147483697" r:id="rId23"/>
    <p:sldLayoutId id="2147483744" r:id="rId24"/>
    <p:sldLayoutId id="2147483745" r:id="rId25"/>
    <p:sldLayoutId id="2147483746" r:id="rId26"/>
    <p:sldLayoutId id="2147483729" r:id="rId27"/>
    <p:sldLayoutId id="2147483751" r:id="rId28"/>
  </p:sldLayoutIdLst>
  <p:hf sldNum="0" hdr="0" ftr="0" dt="0"/>
  <p:txStyles>
    <p:titleStyle>
      <a:lvl1pPr algn="l" defTabSz="727461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1864" indent="-181864" algn="l" defTabSz="727461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227" kern="1200">
          <a:solidFill>
            <a:schemeClr val="tx1"/>
          </a:solidFill>
          <a:latin typeface="+mn-lt"/>
          <a:ea typeface="+mn-ea"/>
          <a:cs typeface="+mn-cs"/>
        </a:defRPr>
      </a:lvl1pPr>
      <a:lvl2pPr marL="545595" indent="-181864" algn="l" defTabSz="727461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910" kern="1200">
          <a:solidFill>
            <a:schemeClr val="tx1"/>
          </a:solidFill>
          <a:latin typeface="+mn-lt"/>
          <a:ea typeface="+mn-ea"/>
          <a:cs typeface="+mn-cs"/>
        </a:defRPr>
      </a:lvl2pPr>
      <a:lvl3pPr marL="909326" indent="-181864" algn="l" defTabSz="727461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591" kern="1200">
          <a:solidFill>
            <a:schemeClr val="tx1"/>
          </a:solidFill>
          <a:latin typeface="+mn-lt"/>
          <a:ea typeface="+mn-ea"/>
          <a:cs typeface="+mn-cs"/>
        </a:defRPr>
      </a:lvl3pPr>
      <a:lvl4pPr marL="1273056" indent="-181864" algn="l" defTabSz="727461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+mn-lt"/>
          <a:ea typeface="+mn-ea"/>
          <a:cs typeface="+mn-cs"/>
        </a:defRPr>
      </a:lvl4pPr>
      <a:lvl5pPr marL="1636786" indent="-181864" algn="l" defTabSz="727461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+mn-lt"/>
          <a:ea typeface="+mn-ea"/>
          <a:cs typeface="+mn-cs"/>
        </a:defRPr>
      </a:lvl5pPr>
      <a:lvl6pPr marL="2000516" indent="-181864" algn="l" defTabSz="727461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+mn-lt"/>
          <a:ea typeface="+mn-ea"/>
          <a:cs typeface="+mn-cs"/>
        </a:defRPr>
      </a:lvl6pPr>
      <a:lvl7pPr marL="2364246" indent="-181864" algn="l" defTabSz="727461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+mn-lt"/>
          <a:ea typeface="+mn-ea"/>
          <a:cs typeface="+mn-cs"/>
        </a:defRPr>
      </a:lvl7pPr>
      <a:lvl8pPr marL="2727976" indent="-181864" algn="l" defTabSz="727461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+mn-lt"/>
          <a:ea typeface="+mn-ea"/>
          <a:cs typeface="+mn-cs"/>
        </a:defRPr>
      </a:lvl8pPr>
      <a:lvl9pPr marL="3091706" indent="-181864" algn="l" defTabSz="727461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7461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1pPr>
      <a:lvl2pPr marL="363730" algn="l" defTabSz="727461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2pPr>
      <a:lvl3pPr marL="727461" algn="l" defTabSz="727461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3pPr>
      <a:lvl4pPr marL="1091189" algn="l" defTabSz="727461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4pPr>
      <a:lvl5pPr marL="1454920" algn="l" defTabSz="727461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5pPr>
      <a:lvl6pPr marL="1818650" algn="l" defTabSz="727461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6pPr>
      <a:lvl7pPr marL="2182381" algn="l" defTabSz="727461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7pPr>
      <a:lvl8pPr marL="2546112" algn="l" defTabSz="727461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8pPr>
      <a:lvl9pPr marL="2909840" algn="l" defTabSz="727461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30.svg"/><Relationship Id="rId12" Type="http://schemas.openxmlformats.org/officeDocument/2006/relationships/image" Target="../media/image3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svg"/><Relationship Id="rId10" Type="http://schemas.openxmlformats.org/officeDocument/2006/relationships/image" Target="../media/image32.sv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4DA01A-62E3-5448-B1B3-D8DDD270FCB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6003" y="2741549"/>
            <a:ext cx="8309019" cy="277512"/>
          </a:xfr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F8E3A9"/>
                </a:solidFill>
              </a:rPr>
              <a:t>An Energy-as-a-Service Approach </a:t>
            </a:r>
            <a:r>
              <a:rPr lang="en-GB" sz="2400" dirty="0">
                <a:solidFill>
                  <a:srgbClr val="F8E3A9"/>
                </a:solidFill>
              </a:rPr>
              <a:t>with</a:t>
            </a:r>
            <a:endParaRPr lang="en-GB" sz="2800" dirty="0">
              <a:solidFill>
                <a:srgbClr val="F8E3A9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A7DEC2-6D61-D64E-AE35-7673BF575FB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6003" y="1799732"/>
            <a:ext cx="11065944" cy="425437"/>
          </a:xfr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en-GB" sz="4800" b="1" dirty="0">
                <a:solidFill>
                  <a:srgbClr val="F89521"/>
                </a:solidFill>
              </a:rPr>
              <a:t>Public Facility Electrification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C99EB4-A8CD-674A-B1CD-DB06466DD828}"/>
              </a:ext>
            </a:extLst>
          </p:cNvPr>
          <p:cNvCxnSpPr>
            <a:cxnSpLocks/>
          </p:cNvCxnSpPr>
          <p:nvPr/>
        </p:nvCxnSpPr>
        <p:spPr>
          <a:xfrm>
            <a:off x="836003" y="3360573"/>
            <a:ext cx="11203596" cy="0"/>
          </a:xfrm>
          <a:prstGeom prst="line">
            <a:avLst/>
          </a:prstGeom>
          <a:ln w="22225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C58781-57E4-495C-9D5A-D73DCD6199E4}"/>
              </a:ext>
            </a:extLst>
          </p:cNvPr>
          <p:cNvGrpSpPr/>
          <p:nvPr/>
        </p:nvGrpSpPr>
        <p:grpSpPr>
          <a:xfrm>
            <a:off x="6727546" y="2643437"/>
            <a:ext cx="2342047" cy="616471"/>
            <a:chOff x="8829750" y="272716"/>
            <a:chExt cx="3064042" cy="806513"/>
          </a:xfrm>
        </p:grpSpPr>
        <p:sp>
          <p:nvSpPr>
            <p:cNvPr id="19" name="Rounded Rectangle 11">
              <a:extLst>
                <a:ext uri="{FF2B5EF4-FFF2-40B4-BE49-F238E27FC236}">
                  <a16:creationId xmlns:a16="http://schemas.microsoft.com/office/drawing/2014/main" id="{15FF7860-C88E-4127-A899-251936C9CC99}"/>
                </a:ext>
              </a:extLst>
            </p:cNvPr>
            <p:cNvSpPr/>
            <p:nvPr/>
          </p:nvSpPr>
          <p:spPr>
            <a:xfrm>
              <a:off x="8829750" y="272716"/>
              <a:ext cx="3064042" cy="8065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93D1BCE6-9029-41FD-93EB-CD7F04453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4896" y="424494"/>
              <a:ext cx="2733750" cy="502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EBC807-9E57-4E0A-95C0-A3C3CB6504F6}"/>
              </a:ext>
            </a:extLst>
          </p:cNvPr>
          <p:cNvSpPr txBox="1"/>
          <p:nvPr/>
        </p:nvSpPr>
        <p:spPr>
          <a:xfrm>
            <a:off x="836003" y="6491559"/>
            <a:ext cx="971842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PRIVATE AND CONFIDENTIAL | Copyright 2023 Crown Agents Limited (CAL) and Bamboo Capital Partners (BCP)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994E26C-636B-C680-4737-4FC198DCA4B7}"/>
              </a:ext>
            </a:extLst>
          </p:cNvPr>
          <p:cNvSpPr txBox="1">
            <a:spLocks/>
          </p:cNvSpPr>
          <p:nvPr/>
        </p:nvSpPr>
        <p:spPr>
          <a:xfrm>
            <a:off x="836003" y="3637531"/>
            <a:ext cx="8309019" cy="9136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1864" indent="-181864" algn="l" defTabSz="727461" rtl="0" eaLnBrk="1" latinLnBrk="0" hangingPunct="1">
              <a:lnSpc>
                <a:spcPct val="90000"/>
              </a:lnSpc>
              <a:spcBef>
                <a:spcPts val="796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595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9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326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3056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786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0516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4246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976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1706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b="1" dirty="0">
                <a:solidFill>
                  <a:srgbClr val="F8E3A9"/>
                </a:solidFill>
              </a:rPr>
              <a:t>Commonwealth Parliamentarians Association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b="1" dirty="0">
                <a:solidFill>
                  <a:srgbClr val="F8E3A9"/>
                </a:solidFill>
              </a:rPr>
              <a:t>Ghana October 2023</a:t>
            </a:r>
            <a:endParaRPr lang="en-GB" sz="2800" dirty="0">
              <a:solidFill>
                <a:srgbClr val="F8E3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9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13">
            <a:extLst>
              <a:ext uri="{FF2B5EF4-FFF2-40B4-BE49-F238E27FC236}">
                <a16:creationId xmlns:a16="http://schemas.microsoft.com/office/drawing/2014/main" id="{0F5AE0A2-5B46-4BEB-622C-247AEBDC4C14}"/>
              </a:ext>
            </a:extLst>
          </p:cNvPr>
          <p:cNvSpPr/>
          <p:nvPr/>
        </p:nvSpPr>
        <p:spPr>
          <a:xfrm>
            <a:off x="5562599" y="2985295"/>
            <a:ext cx="6952943" cy="1378326"/>
          </a:xfrm>
          <a:custGeom>
            <a:avLst/>
            <a:gdLst>
              <a:gd name="connsiteX0" fmla="*/ 0 w 1537877"/>
              <a:gd name="connsiteY0" fmla="*/ 0 h 492120"/>
              <a:gd name="connsiteX1" fmla="*/ 1537877 w 1537877"/>
              <a:gd name="connsiteY1" fmla="*/ 0 h 492120"/>
              <a:gd name="connsiteX2" fmla="*/ 1537877 w 1537877"/>
              <a:gd name="connsiteY2" fmla="*/ 492120 h 492120"/>
              <a:gd name="connsiteX3" fmla="*/ 0 w 1537877"/>
              <a:gd name="connsiteY3" fmla="*/ 492120 h 492120"/>
              <a:gd name="connsiteX4" fmla="*/ 0 w 1537877"/>
              <a:gd name="connsiteY4" fmla="*/ 0 h 49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77" h="492120">
                <a:moveTo>
                  <a:pt x="0" y="0"/>
                </a:moveTo>
                <a:lnTo>
                  <a:pt x="1537877" y="0"/>
                </a:lnTo>
                <a:lnTo>
                  <a:pt x="1537877" y="492120"/>
                </a:lnTo>
                <a:lnTo>
                  <a:pt x="0" y="4921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spAutoFit/>
          </a:bodyPr>
          <a:lstStyle/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GB" sz="2600" kern="1200" dirty="0">
                <a:solidFill>
                  <a:srgbClr val="F8E3A9"/>
                </a:solidFill>
              </a:rPr>
              <a:t>Supply Chain</a:t>
            </a:r>
          </a:p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GB" sz="2600" dirty="0">
                <a:solidFill>
                  <a:srgbClr val="F8E3A9"/>
                </a:solidFill>
              </a:rPr>
              <a:t>Health, Humanitarian and </a:t>
            </a:r>
            <a:r>
              <a:rPr lang="en-GB" sz="2600" kern="1200" dirty="0">
                <a:solidFill>
                  <a:srgbClr val="F8E3A9"/>
                </a:solidFill>
              </a:rPr>
              <a:t>Crisis response </a:t>
            </a:r>
          </a:p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GB" sz="2600" dirty="0">
                <a:solidFill>
                  <a:srgbClr val="F8E3A9"/>
                </a:solidFill>
              </a:rPr>
              <a:t>Governance systems strengthening</a:t>
            </a:r>
            <a:endParaRPr lang="en-GB" sz="2600" kern="1200" dirty="0">
              <a:solidFill>
                <a:srgbClr val="F8E3A9"/>
              </a:solidFill>
            </a:endParaRP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F1C0F038-7E11-E311-79E9-0F6A76D2E3A8}"/>
              </a:ext>
            </a:extLst>
          </p:cNvPr>
          <p:cNvSpPr txBox="1">
            <a:spLocks/>
          </p:cNvSpPr>
          <p:nvPr/>
        </p:nvSpPr>
        <p:spPr>
          <a:xfrm>
            <a:off x="836003" y="1203449"/>
            <a:ext cx="9769651" cy="108029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i="1" dirty="0">
                <a:solidFill>
                  <a:schemeClr val="bg1"/>
                </a:solidFill>
              </a:rPr>
              <a:t>Crown Agents is a not-for-profit international development organisation with  a long history supporting governments to deliver programmes which positively impact the lives of millions of the poorest people. 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4149F69-BF5D-7008-DF63-F6B4F5D76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8461784"/>
              </p:ext>
            </p:extLst>
          </p:nvPr>
        </p:nvGraphicFramePr>
        <p:xfrm>
          <a:off x="7249343" y="4283728"/>
          <a:ext cx="2283852" cy="138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D26659A-3C96-8E6E-E342-469D603805AF}"/>
              </a:ext>
            </a:extLst>
          </p:cNvPr>
          <p:cNvSpPr txBox="1"/>
          <p:nvPr/>
        </p:nvSpPr>
        <p:spPr>
          <a:xfrm>
            <a:off x="836003" y="6491559"/>
            <a:ext cx="971842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PRIVATE AND CONFIDENTIAL | Copyright 2023 Crown Agents Limited (CAL) and Bamboo Capital Partners (BCP)</a:t>
            </a:r>
          </a:p>
        </p:txBody>
      </p:sp>
      <p:pic>
        <p:nvPicPr>
          <p:cNvPr id="22" name="Graphic 21" descr="North America with solid fill">
            <a:extLst>
              <a:ext uri="{FF2B5EF4-FFF2-40B4-BE49-F238E27FC236}">
                <a16:creationId xmlns:a16="http://schemas.microsoft.com/office/drawing/2014/main" id="{438C6A74-416A-1102-34F9-03C7920AA3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6346" y="2514600"/>
            <a:ext cx="914400" cy="914400"/>
          </a:xfrm>
          <a:prstGeom prst="rect">
            <a:avLst/>
          </a:prstGeom>
        </p:spPr>
      </p:pic>
      <p:pic>
        <p:nvPicPr>
          <p:cNvPr id="24" name="Graphic 23" descr="Europe with solid fill">
            <a:extLst>
              <a:ext uri="{FF2B5EF4-FFF2-40B4-BE49-F238E27FC236}">
                <a16:creationId xmlns:a16="http://schemas.microsoft.com/office/drawing/2014/main" id="{37D50A4E-588E-A6E3-A1A7-1283DF60FD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12533" y="2523635"/>
            <a:ext cx="914400" cy="9144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FE34CBA-1FD0-A7D9-BD5D-E3D640112DA7}"/>
              </a:ext>
            </a:extLst>
          </p:cNvPr>
          <p:cNvGrpSpPr/>
          <p:nvPr/>
        </p:nvGrpSpPr>
        <p:grpSpPr>
          <a:xfrm>
            <a:off x="697889" y="2779845"/>
            <a:ext cx="3980377" cy="1054812"/>
            <a:chOff x="697889" y="2779845"/>
            <a:chExt cx="3980377" cy="1054812"/>
          </a:xfrm>
        </p:grpSpPr>
        <p:pic>
          <p:nvPicPr>
            <p:cNvPr id="34" name="Graphic 33" descr="Earth globe: Africa and Europe with solid fill">
              <a:extLst>
                <a:ext uri="{FF2B5EF4-FFF2-40B4-BE49-F238E27FC236}">
                  <a16:creationId xmlns:a16="http://schemas.microsoft.com/office/drawing/2014/main" id="{87EAFF8D-0DE1-7D59-0313-882962E47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97889" y="2779845"/>
              <a:ext cx="1054812" cy="105481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E8ACD7-AB3E-7A79-99D3-3D2CA5CEB101}"/>
                </a:ext>
              </a:extLst>
            </p:cNvPr>
            <p:cNvSpPr txBox="1"/>
            <p:nvPr/>
          </p:nvSpPr>
          <p:spPr>
            <a:xfrm>
              <a:off x="1752701" y="2980133"/>
              <a:ext cx="2925565" cy="7231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GB" sz="2600" dirty="0">
                  <a:solidFill>
                    <a:schemeClr val="bg1"/>
                  </a:solidFill>
                  <a:latin typeface="+mj-lt"/>
                </a:rPr>
                <a:t>WORKING IN OVER </a:t>
              </a:r>
              <a:r>
                <a:rPr lang="en-GB" sz="2600" b="1" dirty="0">
                  <a:solidFill>
                    <a:srgbClr val="F8E3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  <a:r>
                <a:rPr lang="en-GB" sz="2600" dirty="0">
                  <a:solidFill>
                    <a:schemeClr val="bg1"/>
                  </a:solidFill>
                  <a:latin typeface="+mj-lt"/>
                </a:rPr>
                <a:t> COUNTRIES</a:t>
              </a:r>
              <a:endParaRPr lang="en-GB" sz="2600" dirty="0">
                <a:latin typeface="+mj-l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773F785-03C2-0B14-B948-BAE4DB17088C}"/>
              </a:ext>
            </a:extLst>
          </p:cNvPr>
          <p:cNvGrpSpPr/>
          <p:nvPr/>
        </p:nvGrpSpPr>
        <p:grpSpPr>
          <a:xfrm>
            <a:off x="836003" y="3909147"/>
            <a:ext cx="4726596" cy="756000"/>
            <a:chOff x="836003" y="3909147"/>
            <a:chExt cx="4726596" cy="7560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A284C35-A900-6438-E1EF-31823CED505C}"/>
                </a:ext>
              </a:extLst>
            </p:cNvPr>
            <p:cNvGrpSpPr/>
            <p:nvPr/>
          </p:nvGrpSpPr>
          <p:grpSpPr>
            <a:xfrm>
              <a:off x="836003" y="3909147"/>
              <a:ext cx="756000" cy="756000"/>
              <a:chOff x="637309" y="3454979"/>
              <a:chExt cx="880910" cy="880910"/>
            </a:xfrm>
          </p:grpSpPr>
          <p:pic>
            <p:nvPicPr>
              <p:cNvPr id="14" name="Graphic 13" descr="Group of people with solid fill">
                <a:extLst>
                  <a:ext uri="{FF2B5EF4-FFF2-40B4-BE49-F238E27FC236}">
                    <a16:creationId xmlns:a16="http://schemas.microsoft.com/office/drawing/2014/main" id="{0109BD02-7422-AEB3-8EE3-3110731C2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757968" y="3575638"/>
                <a:ext cx="639593" cy="639593"/>
              </a:xfrm>
              <a:prstGeom prst="rect">
                <a:avLst/>
              </a:prstGeom>
            </p:spPr>
          </p:pic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EE3B6C6-1A8F-A859-6E0C-E9A33590B99A}"/>
                  </a:ext>
                </a:extLst>
              </p:cNvPr>
              <p:cNvSpPr/>
              <p:nvPr/>
            </p:nvSpPr>
            <p:spPr>
              <a:xfrm>
                <a:off x="637309" y="3454979"/>
                <a:ext cx="880910" cy="880910"/>
              </a:xfrm>
              <a:prstGeom prst="ellipse">
                <a:avLst/>
              </a:prstGeom>
              <a:noFill/>
              <a:ln w="28575">
                <a:solidFill>
                  <a:srgbClr val="F8952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49DD78B-85D0-60F6-609F-BAB8867ACFC5}"/>
                </a:ext>
              </a:extLst>
            </p:cNvPr>
            <p:cNvSpPr txBox="1"/>
            <p:nvPr/>
          </p:nvSpPr>
          <p:spPr>
            <a:xfrm>
              <a:off x="1752700" y="3922242"/>
              <a:ext cx="3809899" cy="7181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GB" sz="2600" dirty="0">
                  <a:solidFill>
                    <a:schemeClr val="bg1"/>
                  </a:solidFill>
                  <a:latin typeface="+mj-lt"/>
                </a:rPr>
                <a:t>REACHING </a:t>
              </a:r>
              <a:r>
                <a:rPr lang="en-GB" sz="2600" b="1" dirty="0">
                  <a:solidFill>
                    <a:srgbClr val="F8E3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120 MILLION</a:t>
              </a:r>
              <a:r>
                <a:rPr lang="en-GB" sz="2600" dirty="0">
                  <a:solidFill>
                    <a:schemeClr val="bg1"/>
                  </a:solidFill>
                  <a:latin typeface="+mj-lt"/>
                </a:rPr>
                <a:t> PEOPLE IN 2022</a:t>
              </a:r>
              <a:endParaRPr lang="en-GB" sz="2600" dirty="0">
                <a:latin typeface="+mj-l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A093C9-35D0-4E5C-34EF-93B9D03CAE1D}"/>
              </a:ext>
            </a:extLst>
          </p:cNvPr>
          <p:cNvGrpSpPr/>
          <p:nvPr/>
        </p:nvGrpSpPr>
        <p:grpSpPr>
          <a:xfrm>
            <a:off x="832406" y="4876579"/>
            <a:ext cx="3628759" cy="777972"/>
            <a:chOff x="832406" y="4876579"/>
            <a:chExt cx="3628759" cy="77797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B90EDAE-2094-C540-4F6E-B583C2C70517}"/>
                </a:ext>
              </a:extLst>
            </p:cNvPr>
            <p:cNvGrpSpPr/>
            <p:nvPr/>
          </p:nvGrpSpPr>
          <p:grpSpPr>
            <a:xfrm>
              <a:off x="832406" y="4876579"/>
              <a:ext cx="756000" cy="760252"/>
              <a:chOff x="3359154" y="2394407"/>
              <a:chExt cx="880910" cy="880910"/>
            </a:xfrm>
          </p:grpSpPr>
          <p:pic>
            <p:nvPicPr>
              <p:cNvPr id="16" name="Graphic 15" descr="City with solid fill">
                <a:extLst>
                  <a:ext uri="{FF2B5EF4-FFF2-40B4-BE49-F238E27FC236}">
                    <a16:creationId xmlns:a16="http://schemas.microsoft.com/office/drawing/2014/main" id="{8E207E30-679D-8EE9-A1BF-73F0B1118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3440874" y="2429042"/>
                <a:ext cx="729344" cy="729344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78EE6A8-DE56-4529-A59D-349D7C6492B5}"/>
                  </a:ext>
                </a:extLst>
              </p:cNvPr>
              <p:cNvSpPr/>
              <p:nvPr/>
            </p:nvSpPr>
            <p:spPr>
              <a:xfrm>
                <a:off x="3359154" y="2394407"/>
                <a:ext cx="880910" cy="880910"/>
              </a:xfrm>
              <a:prstGeom prst="ellipse">
                <a:avLst/>
              </a:prstGeom>
              <a:noFill/>
              <a:ln w="28575">
                <a:solidFill>
                  <a:srgbClr val="F8952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0F151C5-C65E-735F-6E07-E64ADDFEE1AE}"/>
                </a:ext>
              </a:extLst>
            </p:cNvPr>
            <p:cNvSpPr txBox="1"/>
            <p:nvPr/>
          </p:nvSpPr>
          <p:spPr>
            <a:xfrm>
              <a:off x="1752701" y="4936406"/>
              <a:ext cx="2708464" cy="7181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GB" sz="2600" dirty="0">
                  <a:solidFill>
                    <a:schemeClr val="bg1"/>
                  </a:solidFill>
                  <a:latin typeface="+mj-lt"/>
                </a:rPr>
                <a:t>DELIVERY OFFICES IN </a:t>
              </a:r>
              <a:r>
                <a:rPr lang="en-GB" sz="2600" b="1" dirty="0">
                  <a:solidFill>
                    <a:srgbClr val="F8E3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</a:t>
              </a:r>
              <a:r>
                <a:rPr lang="en-GB" sz="2600" dirty="0">
                  <a:solidFill>
                    <a:schemeClr val="bg1"/>
                  </a:solidFill>
                  <a:latin typeface="+mj-lt"/>
                </a:rPr>
                <a:t> COUNTRIES</a:t>
              </a:r>
              <a:endParaRPr lang="en-GB" sz="26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3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6954619B-684B-4022-9E07-78D25C68E577}"/>
              </a:ext>
            </a:extLst>
          </p:cNvPr>
          <p:cNvSpPr txBox="1"/>
          <p:nvPr/>
        </p:nvSpPr>
        <p:spPr>
          <a:xfrm>
            <a:off x="836003" y="2060932"/>
            <a:ext cx="9021505" cy="14311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32000" lvl="0" indent="-432000">
              <a:spcAft>
                <a:spcPts val="900"/>
              </a:spcAft>
              <a:buFont typeface="+mj-lt"/>
              <a:buAutoNum type="arabicPeriod"/>
            </a:pPr>
            <a:r>
              <a:rPr lang="en-GB" sz="26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is electrification of public facilities progressing so slowly?</a:t>
            </a:r>
          </a:p>
          <a:p>
            <a:pPr marL="432000" lvl="0" indent="-432000">
              <a:spcAft>
                <a:spcPts val="900"/>
              </a:spcAft>
              <a:buFont typeface="+mj-lt"/>
              <a:buAutoNum type="arabicPeriod"/>
            </a:pPr>
            <a:r>
              <a:rPr lang="en-GB" sz="26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does this matter?</a:t>
            </a:r>
          </a:p>
          <a:p>
            <a:pPr marL="432000" lvl="0" indent="-432000">
              <a:spcAft>
                <a:spcPts val="900"/>
              </a:spcAft>
              <a:buFont typeface="+mj-lt"/>
              <a:buAutoNum type="arabicPeriod"/>
            </a:pPr>
            <a:r>
              <a:rPr lang="en-GB" sz="26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can we do about it?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8178B-6D51-A349-BA75-D0ECC46889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6458" y="407893"/>
            <a:ext cx="1799994" cy="314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3042EB-306D-542D-FE94-495C4287BE6F}"/>
              </a:ext>
            </a:extLst>
          </p:cNvPr>
          <p:cNvSpPr txBox="1"/>
          <p:nvPr/>
        </p:nvSpPr>
        <p:spPr>
          <a:xfrm>
            <a:off x="836003" y="6491559"/>
            <a:ext cx="971842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PRIVATE AND CONFIDENTIAL | Copyright 2023 Crown Agents Limited (CAL) and Bamboo Capital Partners (BCP)</a:t>
            </a:r>
          </a:p>
        </p:txBody>
      </p:sp>
    </p:spTree>
    <p:extLst>
      <p:ext uri="{BB962C8B-B14F-4D97-AF65-F5344CB8AC3E}">
        <p14:creationId xmlns:p14="http://schemas.microsoft.com/office/powerpoint/2010/main" val="215406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6954619B-684B-4022-9E07-78D25C68E577}"/>
              </a:ext>
            </a:extLst>
          </p:cNvPr>
          <p:cNvSpPr txBox="1"/>
          <p:nvPr/>
        </p:nvSpPr>
        <p:spPr>
          <a:xfrm>
            <a:off x="922979" y="1417594"/>
            <a:ext cx="10681014" cy="32162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sz="2800" b="1" dirty="0">
                <a:solidFill>
                  <a:srgbClr val="F8952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sz="2800" b="1" dirty="0">
                <a:solidFill>
                  <a:srgbClr val="F895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LECTRIFICATION OF PUBLIC FACILITIES IS SLOW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1200" lvl="0" indent="-241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short-term focus on funding capital expenditure </a:t>
            </a:r>
          </a:p>
          <a:p>
            <a:pPr marL="241200" lvl="0" indent="-241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Limited involvement of local governments </a:t>
            </a:r>
          </a:p>
          <a:p>
            <a:pPr marL="241200" lvl="0" indent="-241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Government ability /willingness to pay for electricity</a:t>
            </a:r>
            <a:endParaRPr lang="en-GB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1200" lvl="0" indent="-241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assistance doesn’t involve</a:t>
            </a:r>
            <a:r>
              <a:rPr lang="en-GB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local private sector companies</a:t>
            </a:r>
            <a:endParaRPr lang="en-GB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1200" lvl="0" indent="-241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Fragmented approaches to electrification</a:t>
            </a:r>
            <a:endParaRPr lang="en-GB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1200" lvl="0" indent="-241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Projects </a:t>
            </a:r>
            <a:r>
              <a:rPr lang="en-GB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fail to take advantage of emerging modular solar power systems</a:t>
            </a:r>
            <a:endParaRPr lang="en-GB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83BE2-CA8E-202E-01DC-182BCF7679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6458" y="407893"/>
            <a:ext cx="1799994" cy="314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2F876A-4729-F461-4A35-A59970A69EA4}"/>
              </a:ext>
            </a:extLst>
          </p:cNvPr>
          <p:cNvSpPr txBox="1"/>
          <p:nvPr/>
        </p:nvSpPr>
        <p:spPr>
          <a:xfrm>
            <a:off x="836003" y="6491559"/>
            <a:ext cx="971842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PRIVATE AND CONFIDENTIAL | Copyright 2023 Crown Agents Limited (CAL) and Bamboo Capital Partners (BCP)</a:t>
            </a:r>
          </a:p>
        </p:txBody>
      </p:sp>
    </p:spTree>
    <p:extLst>
      <p:ext uri="{BB962C8B-B14F-4D97-AF65-F5344CB8AC3E}">
        <p14:creationId xmlns:p14="http://schemas.microsoft.com/office/powerpoint/2010/main" val="111960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266F8D0-E0DE-422A-9584-EDC5BECF66B3}"/>
              </a:ext>
            </a:extLst>
          </p:cNvPr>
          <p:cNvSpPr txBox="1"/>
          <p:nvPr/>
        </p:nvSpPr>
        <p:spPr>
          <a:xfrm>
            <a:off x="58773" y="6522970"/>
            <a:ext cx="5976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PRIVATE AND CONFIDENTAL | Copyright 2023 CAL and BCP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BFCFC8D-133F-C1E2-546D-DB29C9FE54BA}"/>
              </a:ext>
            </a:extLst>
          </p:cNvPr>
          <p:cNvGrpSpPr/>
          <p:nvPr/>
        </p:nvGrpSpPr>
        <p:grpSpPr>
          <a:xfrm>
            <a:off x="7186699" y="2069958"/>
            <a:ext cx="4720255" cy="4068967"/>
            <a:chOff x="7232840" y="1464241"/>
            <a:chExt cx="4778689" cy="411933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6A8B0F2-DD09-B566-910F-F2FDB9BF5E16}"/>
                </a:ext>
              </a:extLst>
            </p:cNvPr>
            <p:cNvSpPr/>
            <p:nvPr/>
          </p:nvSpPr>
          <p:spPr>
            <a:xfrm>
              <a:off x="8531352" y="1464241"/>
              <a:ext cx="2181667" cy="2229578"/>
            </a:xfrm>
            <a:prstGeom prst="ellipse">
              <a:avLst/>
            </a:prstGeom>
            <a:solidFill>
              <a:srgbClr val="178E2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Climate mitigation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9AA1C60-BE84-812F-6DAC-F2A292FA0EF6}"/>
                </a:ext>
              </a:extLst>
            </p:cNvPr>
            <p:cNvSpPr/>
            <p:nvPr/>
          </p:nvSpPr>
          <p:spPr>
            <a:xfrm>
              <a:off x="8531351" y="3354001"/>
              <a:ext cx="2181667" cy="2229578"/>
            </a:xfrm>
            <a:prstGeom prst="ellipse">
              <a:avLst/>
            </a:prstGeom>
            <a:solidFill>
              <a:srgbClr val="F8E3A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Climate adaptation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54697B1-608B-D33A-041D-FB34249B806D}"/>
                </a:ext>
              </a:extLst>
            </p:cNvPr>
            <p:cNvSpPr/>
            <p:nvPr/>
          </p:nvSpPr>
          <p:spPr>
            <a:xfrm>
              <a:off x="7232840" y="3034264"/>
              <a:ext cx="2320119" cy="9144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Energy access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A154126-06CA-34A4-37D7-FD3616A62FD9}"/>
                </a:ext>
              </a:extLst>
            </p:cNvPr>
            <p:cNvSpPr/>
            <p:nvPr/>
          </p:nvSpPr>
          <p:spPr>
            <a:xfrm>
              <a:off x="9691410" y="3037676"/>
              <a:ext cx="2320119" cy="9144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Energy efficiency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954619B-684B-4022-9E07-78D25C68E577}"/>
              </a:ext>
            </a:extLst>
          </p:cNvPr>
          <p:cNvSpPr txBox="1"/>
          <p:nvPr/>
        </p:nvSpPr>
        <p:spPr>
          <a:xfrm>
            <a:off x="672992" y="1542806"/>
            <a:ext cx="8200843" cy="23596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41200" lvl="0" indent="-241200">
              <a:spcBef>
                <a:spcPts val="63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Effective public services rely on </a:t>
            </a:r>
            <a:r>
              <a:rPr lang="en-GB" sz="26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connectivity and data </a:t>
            </a:r>
          </a:p>
          <a:p>
            <a:pPr marL="241200" lvl="0" indent="-241200">
              <a:spcBef>
                <a:spcPts val="63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Education:</a:t>
            </a:r>
            <a:r>
              <a:rPr lang="en-GB" sz="26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connecting learners to information</a:t>
            </a:r>
          </a:p>
          <a:p>
            <a:pPr marL="241200" lvl="0" indent="-241200">
              <a:spcBef>
                <a:spcPts val="63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 facilities:</a:t>
            </a:r>
            <a:r>
              <a:rPr lang="en-GB" sz="2600" dirty="0">
                <a:solidFill>
                  <a:srgbClr val="F8952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>
                <a:solidFill>
                  <a:srgbClr val="F8952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stable oxygen, light,  cooling</a:t>
            </a:r>
          </a:p>
          <a:p>
            <a:pPr marL="241200" lvl="0" indent="-241200">
              <a:spcBef>
                <a:spcPts val="63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Climate Resilience:  </a:t>
            </a:r>
            <a:r>
              <a:rPr lang="en-GB" sz="2600" b="1" dirty="0">
                <a:solidFill>
                  <a:srgbClr val="F8952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adaptation to climate events</a:t>
            </a:r>
          </a:p>
          <a:p>
            <a:pPr marL="241200" lvl="0" indent="-241200">
              <a:spcBef>
                <a:spcPts val="63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 CO2 emissions :</a:t>
            </a:r>
            <a:r>
              <a:rPr lang="en-GB" sz="2600" dirty="0">
                <a:solidFill>
                  <a:srgbClr val="F8952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>
                <a:solidFill>
                  <a:srgbClr val="F8952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climate mitigation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904DE3-DFF6-698B-98D5-BBBA3CFAC960}"/>
              </a:ext>
            </a:extLst>
          </p:cNvPr>
          <p:cNvSpPr txBox="1"/>
          <p:nvPr/>
        </p:nvSpPr>
        <p:spPr>
          <a:xfrm>
            <a:off x="3661121" y="202017"/>
            <a:ext cx="407874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does it matter?</a:t>
            </a:r>
            <a:endParaRPr lang="en-GB" sz="3600" b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EEA076-B1F9-1BB3-F2DA-EACA8174D4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6458" y="407893"/>
            <a:ext cx="1799994" cy="314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C36366-C567-7A6D-6C49-F0C33D2660BE}"/>
              </a:ext>
            </a:extLst>
          </p:cNvPr>
          <p:cNvSpPr txBox="1"/>
          <p:nvPr/>
        </p:nvSpPr>
        <p:spPr>
          <a:xfrm>
            <a:off x="836003" y="6491559"/>
            <a:ext cx="971842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PRIVATE AND CONFIDENTIAL | Copyright 2023 Crown Agents Limited (CAL) and Bamboo Capital Partners (BCP)</a:t>
            </a:r>
          </a:p>
        </p:txBody>
      </p:sp>
    </p:spTree>
    <p:extLst>
      <p:ext uri="{BB962C8B-B14F-4D97-AF65-F5344CB8AC3E}">
        <p14:creationId xmlns:p14="http://schemas.microsoft.com/office/powerpoint/2010/main" val="35262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70D3BF01-418D-DF4E-6240-B584873DC9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38355" y="3543518"/>
            <a:ext cx="3823519" cy="38862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7C41948-9C25-FFB2-FEC2-FDBE4E00A315}"/>
              </a:ext>
            </a:extLst>
          </p:cNvPr>
          <p:cNvGrpSpPr/>
          <p:nvPr/>
        </p:nvGrpSpPr>
        <p:grpSpPr>
          <a:xfrm>
            <a:off x="9651621" y="196077"/>
            <a:ext cx="2297491" cy="620713"/>
            <a:chOff x="8829750" y="272716"/>
            <a:chExt cx="3064042" cy="806513"/>
          </a:xfrm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1752C71D-7E0D-9940-009A-8812EA6F3AE1}"/>
                </a:ext>
              </a:extLst>
            </p:cNvPr>
            <p:cNvSpPr/>
            <p:nvPr/>
          </p:nvSpPr>
          <p:spPr>
            <a:xfrm>
              <a:off x="8829750" y="272716"/>
              <a:ext cx="3064042" cy="8065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0738B2C8-ACE3-A531-064C-2E651D71A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4896" y="424494"/>
              <a:ext cx="2733750" cy="502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B2B442-1896-3DA8-7CD3-3C02777F1BB2}"/>
              </a:ext>
            </a:extLst>
          </p:cNvPr>
          <p:cNvCxnSpPr>
            <a:cxnSpLocks/>
            <a:stCxn id="18" idx="2"/>
            <a:endCxn id="15" idx="0"/>
          </p:cNvCxnSpPr>
          <p:nvPr/>
        </p:nvCxnSpPr>
        <p:spPr>
          <a:xfrm>
            <a:off x="7581843" y="1927997"/>
            <a:ext cx="2" cy="937976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94D64E56-9132-2455-6FF0-E793709E2504}"/>
              </a:ext>
            </a:extLst>
          </p:cNvPr>
          <p:cNvSpPr/>
          <p:nvPr/>
        </p:nvSpPr>
        <p:spPr>
          <a:xfrm>
            <a:off x="1286455" y="2851682"/>
            <a:ext cx="3548433" cy="2084783"/>
          </a:xfrm>
          <a:prstGeom prst="roundRect">
            <a:avLst>
              <a:gd name="adj" fmla="val 344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b="1" dirty="0">
                <a:solidFill>
                  <a:schemeClr val="tx1"/>
                </a:solidFill>
              </a:rPr>
              <a:t>Government</a:t>
            </a:r>
            <a:endParaRPr lang="en-GB" sz="1200" b="1" dirty="0">
              <a:solidFill>
                <a:schemeClr val="tx1"/>
              </a:solidFill>
            </a:endParaRPr>
          </a:p>
          <a:p>
            <a:pPr algn="ctr"/>
            <a:endParaRPr lang="en-GB" sz="2000" b="1" dirty="0">
              <a:solidFill>
                <a:srgbClr val="F8941F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21592D-C83E-0CFF-3FC3-A0426A8B062C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>
            <a:off x="4570574" y="3865596"/>
            <a:ext cx="1759769" cy="25719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4D6EE7CD-1558-03B4-6341-17BCAA0FBFFD}"/>
              </a:ext>
            </a:extLst>
          </p:cNvPr>
          <p:cNvSpPr/>
          <p:nvPr/>
        </p:nvSpPr>
        <p:spPr>
          <a:xfrm>
            <a:off x="2859461" y="2925593"/>
            <a:ext cx="1711113" cy="1880004"/>
          </a:xfrm>
          <a:prstGeom prst="roundRect">
            <a:avLst>
              <a:gd name="adj" fmla="val 8854"/>
            </a:avLst>
          </a:prstGeom>
          <a:solidFill>
            <a:srgbClr val="013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200" b="1" dirty="0">
              <a:solidFill>
                <a:srgbClr val="FCD5A6"/>
              </a:solidFill>
            </a:endParaRPr>
          </a:p>
          <a:p>
            <a:pPr algn="ctr"/>
            <a:endParaRPr lang="en-GB" sz="1200" b="1" dirty="0">
              <a:solidFill>
                <a:srgbClr val="FCD5A6"/>
              </a:solidFill>
            </a:endParaRPr>
          </a:p>
          <a:p>
            <a:pPr algn="ctr"/>
            <a:endParaRPr lang="en-GB" sz="1200" b="1" dirty="0">
              <a:solidFill>
                <a:srgbClr val="FCD5A6"/>
              </a:solidFill>
            </a:endParaRPr>
          </a:p>
          <a:p>
            <a:pPr algn="ctr"/>
            <a:r>
              <a:rPr lang="en-GB" sz="1400" b="1" dirty="0">
                <a:solidFill>
                  <a:srgbClr val="FCD5A6"/>
                </a:solidFill>
              </a:rPr>
              <a:t>Public Infrastructure Electricity Account (PIEA)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D2999AD5-125F-63C4-0532-10F327BBBDAA}"/>
              </a:ext>
            </a:extLst>
          </p:cNvPr>
          <p:cNvSpPr/>
          <p:nvPr/>
        </p:nvSpPr>
        <p:spPr>
          <a:xfrm>
            <a:off x="9406084" y="3069573"/>
            <a:ext cx="1308405" cy="1592044"/>
          </a:xfrm>
          <a:prstGeom prst="roundRect">
            <a:avLst>
              <a:gd name="adj" fmla="val 8854"/>
            </a:avLst>
          </a:prstGeom>
          <a:solidFill>
            <a:schemeClr val="bg2">
              <a:lumMod val="2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/>
              <a:t>Public Facilities</a:t>
            </a:r>
          </a:p>
        </p:txBody>
      </p:sp>
      <p:pic>
        <p:nvPicPr>
          <p:cNvPr id="14" name="Graphic 13" descr="Hospital with solid fill">
            <a:extLst>
              <a:ext uri="{FF2B5EF4-FFF2-40B4-BE49-F238E27FC236}">
                <a16:creationId xmlns:a16="http://schemas.microsoft.com/office/drawing/2014/main" id="{0D63C4B0-C3B3-7041-F3F4-9229D5158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6450" y="3803875"/>
            <a:ext cx="567673" cy="636705"/>
          </a:xfrm>
          <a:prstGeom prst="rect">
            <a:avLst/>
          </a:prstGeom>
        </p:spPr>
      </p:pic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id="{153F4BE7-760A-25BF-F5C0-7EDE9D8A18FF}"/>
              </a:ext>
            </a:extLst>
          </p:cNvPr>
          <p:cNvSpPr/>
          <p:nvPr/>
        </p:nvSpPr>
        <p:spPr>
          <a:xfrm>
            <a:off x="6330344" y="2865973"/>
            <a:ext cx="2503003" cy="2050682"/>
          </a:xfrm>
          <a:prstGeom prst="roundRect">
            <a:avLst>
              <a:gd name="adj" fmla="val 5939"/>
            </a:avLst>
          </a:prstGeom>
          <a:solidFill>
            <a:schemeClr val="accent1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solidFill>
                  <a:srgbClr val="F8941F"/>
                </a:solidFill>
              </a:rPr>
              <a:t>Energy Service Providers (ESPs)</a:t>
            </a:r>
          </a:p>
          <a:p>
            <a:pPr algn="ctr">
              <a:spcAft>
                <a:spcPts val="600"/>
              </a:spcAft>
            </a:pPr>
            <a:r>
              <a:rPr lang="en-GB" sz="1400" dirty="0">
                <a:solidFill>
                  <a:schemeClr val="bg2"/>
                </a:solidFill>
              </a:rPr>
              <a:t>Build, Operate and Maintain Solar Power on 10yr Energy-as-a-Service Contracts</a:t>
            </a:r>
          </a:p>
        </p:txBody>
      </p:sp>
      <p:pic>
        <p:nvPicPr>
          <p:cNvPr id="16" name="Graphic 15" descr="Solar Panels with solid fill">
            <a:extLst>
              <a:ext uri="{FF2B5EF4-FFF2-40B4-BE49-F238E27FC236}">
                <a16:creationId xmlns:a16="http://schemas.microsoft.com/office/drawing/2014/main" id="{95AA970C-7A16-CC86-4A1A-6EC1918DC9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5354" y="4122227"/>
            <a:ext cx="734087" cy="638051"/>
          </a:xfrm>
          <a:prstGeom prst="rect">
            <a:avLst/>
          </a:prstGeom>
        </p:spPr>
      </p:pic>
      <p:sp>
        <p:nvSpPr>
          <p:cNvPr id="18" name="Rectangle: Rounded Corners 15">
            <a:extLst>
              <a:ext uri="{FF2B5EF4-FFF2-40B4-BE49-F238E27FC236}">
                <a16:creationId xmlns:a16="http://schemas.microsoft.com/office/drawing/2014/main" id="{A7662694-20E0-2CAC-CD27-A59D9AB82B37}"/>
              </a:ext>
            </a:extLst>
          </p:cNvPr>
          <p:cNvSpPr/>
          <p:nvPr/>
        </p:nvSpPr>
        <p:spPr>
          <a:xfrm>
            <a:off x="6677394" y="1068591"/>
            <a:ext cx="1808898" cy="859406"/>
          </a:xfrm>
          <a:prstGeom prst="roundRect">
            <a:avLst>
              <a:gd name="adj" fmla="val 454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STEPS Fund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A67C3F-0531-4D3E-CD4E-9A5622217A2D}"/>
              </a:ext>
            </a:extLst>
          </p:cNvPr>
          <p:cNvSpPr txBox="1"/>
          <p:nvPr/>
        </p:nvSpPr>
        <p:spPr>
          <a:xfrm>
            <a:off x="6761716" y="2063876"/>
            <a:ext cx="1640255" cy="520632"/>
          </a:xfrm>
          <a:prstGeom prst="roundRect">
            <a:avLst>
              <a:gd name="adj" fmla="val 7620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100"/>
              <a:t>Long-term Debt Finance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ADA666-EC1A-F447-C326-46B0AD825131}"/>
              </a:ext>
            </a:extLst>
          </p:cNvPr>
          <p:cNvCxnSpPr>
            <a:cxnSpLocks/>
            <a:stCxn id="21" idx="2"/>
            <a:endCxn id="12" idx="0"/>
          </p:cNvCxnSpPr>
          <p:nvPr/>
        </p:nvCxnSpPr>
        <p:spPr>
          <a:xfrm>
            <a:off x="3703199" y="2205205"/>
            <a:ext cx="11819" cy="720388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18">
            <a:extLst>
              <a:ext uri="{FF2B5EF4-FFF2-40B4-BE49-F238E27FC236}">
                <a16:creationId xmlns:a16="http://schemas.microsoft.com/office/drawing/2014/main" id="{316EC17F-3DA9-5F99-61F3-9B3F65334946}"/>
              </a:ext>
            </a:extLst>
          </p:cNvPr>
          <p:cNvSpPr/>
          <p:nvPr/>
        </p:nvSpPr>
        <p:spPr>
          <a:xfrm>
            <a:off x="2798750" y="1345800"/>
            <a:ext cx="1808898" cy="859405"/>
          </a:xfrm>
          <a:prstGeom prst="roundRect">
            <a:avLst>
              <a:gd name="adj" fmla="val 11605"/>
            </a:avLst>
          </a:prstGeom>
          <a:solidFill>
            <a:srgbClr val="445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Donors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943CA87-2289-949A-D2FF-8422A0C275D0}"/>
              </a:ext>
            </a:extLst>
          </p:cNvPr>
          <p:cNvCxnSpPr>
            <a:cxnSpLocks/>
            <a:stCxn id="15" idx="3"/>
            <a:endCxn id="13" idx="1"/>
          </p:cNvCxnSpPr>
          <p:nvPr/>
        </p:nvCxnSpPr>
        <p:spPr>
          <a:xfrm flipV="1">
            <a:off x="8833347" y="3865596"/>
            <a:ext cx="572738" cy="25719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2939039-8ABB-81B9-0C8A-1408D8777A95}"/>
              </a:ext>
            </a:extLst>
          </p:cNvPr>
          <p:cNvSpPr txBox="1"/>
          <p:nvPr/>
        </p:nvSpPr>
        <p:spPr>
          <a:xfrm>
            <a:off x="4982676" y="3333393"/>
            <a:ext cx="1046349" cy="1121360"/>
          </a:xfrm>
          <a:prstGeom prst="roundRect">
            <a:avLst>
              <a:gd name="adj" fmla="val 7620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100" b="1"/>
              <a:t>PIEA </a:t>
            </a:r>
            <a:r>
              <a:rPr lang="en-GB" sz="1100"/>
              <a:t>pays monthly service fees to ESPs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917849-E664-D6EA-C06F-57E3CFD61633}"/>
              </a:ext>
            </a:extLst>
          </p:cNvPr>
          <p:cNvSpPr txBox="1"/>
          <p:nvPr/>
        </p:nvSpPr>
        <p:spPr>
          <a:xfrm>
            <a:off x="2754673" y="2374602"/>
            <a:ext cx="1897051" cy="320388"/>
          </a:xfrm>
          <a:prstGeom prst="roundRect">
            <a:avLst>
              <a:gd name="adj" fmla="val 7620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100"/>
              <a:t>Viability gap funding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1DE397F-C3E6-715A-A45B-0C93A57E709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069" y="3187966"/>
            <a:ext cx="1382257" cy="24255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A3481163-7B21-C244-F99D-E0F7907A7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973" y="1507181"/>
            <a:ext cx="1271738" cy="23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phic 26" descr="Lightning bolt with solid fill">
            <a:extLst>
              <a:ext uri="{FF2B5EF4-FFF2-40B4-BE49-F238E27FC236}">
                <a16:creationId xmlns:a16="http://schemas.microsoft.com/office/drawing/2014/main" id="{21CC32D9-7094-E676-EADA-C16764C651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91959" y="3660856"/>
            <a:ext cx="485411" cy="488059"/>
          </a:xfrm>
          <a:prstGeom prst="rect">
            <a:avLst/>
          </a:prstGeom>
        </p:spPr>
      </p:pic>
      <p:pic>
        <p:nvPicPr>
          <p:cNvPr id="28" name="Graphic 27" descr="Court outline">
            <a:extLst>
              <a:ext uri="{FF2B5EF4-FFF2-40B4-BE49-F238E27FC236}">
                <a16:creationId xmlns:a16="http://schemas.microsoft.com/office/drawing/2014/main" id="{59FAF273-F0BA-EC8E-4BFF-7BF314A4F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87183" y="3212450"/>
            <a:ext cx="671367" cy="67503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05486EC-3DBD-6BA5-A36F-AEFCB9A7A79E}"/>
              </a:ext>
            </a:extLst>
          </p:cNvPr>
          <p:cNvSpPr txBox="1"/>
          <p:nvPr/>
        </p:nvSpPr>
        <p:spPr>
          <a:xfrm>
            <a:off x="1434244" y="4033182"/>
            <a:ext cx="1046349" cy="510203"/>
          </a:xfrm>
          <a:prstGeom prst="roundRect">
            <a:avLst>
              <a:gd name="adj" fmla="val 7620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900"/>
              <a:t>Budgetary Contribution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E0AA8B-5C7E-A425-0257-EF99A14424D2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2480592" y="4288284"/>
            <a:ext cx="378868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2">
            <a:extLst>
              <a:ext uri="{FF2B5EF4-FFF2-40B4-BE49-F238E27FC236}">
                <a16:creationId xmlns:a16="http://schemas.microsoft.com/office/drawing/2014/main" id="{C3EDB1BE-CF53-53C1-729E-E6701CF0BAE7}"/>
              </a:ext>
            </a:extLst>
          </p:cNvPr>
          <p:cNvCxnSpPr>
            <a:cxnSpLocks/>
          </p:cNvCxnSpPr>
          <p:nvPr/>
        </p:nvCxnSpPr>
        <p:spPr>
          <a:xfrm rot="5400000">
            <a:off x="6096500" y="1767433"/>
            <a:ext cx="656683" cy="5419647"/>
          </a:xfrm>
          <a:prstGeom prst="bentConnector3">
            <a:avLst>
              <a:gd name="adj1" fmla="val 253940"/>
            </a:avLst>
          </a:prstGeom>
          <a:ln w="28575">
            <a:solidFill>
              <a:schemeClr val="accent1">
                <a:lumMod val="25000"/>
                <a:lumOff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A86025D-1698-80EC-C26C-C9928309D4FC}"/>
              </a:ext>
            </a:extLst>
          </p:cNvPr>
          <p:cNvSpPr txBox="1"/>
          <p:nvPr/>
        </p:nvSpPr>
        <p:spPr>
          <a:xfrm>
            <a:off x="5219801" y="5604152"/>
            <a:ext cx="2410082" cy="424846"/>
          </a:xfrm>
          <a:prstGeom prst="roundRect">
            <a:avLst>
              <a:gd name="adj" fmla="val 7620"/>
            </a:avLst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400" b="1" dirty="0"/>
              <a:t>Independent monitoring </a:t>
            </a:r>
            <a:r>
              <a:rPr lang="en-GB" sz="1400" dirty="0"/>
              <a:t>of ESP performance</a:t>
            </a:r>
          </a:p>
        </p:txBody>
      </p:sp>
      <p:cxnSp>
        <p:nvCxnSpPr>
          <p:cNvPr id="36" name="Connector: Elbow 34">
            <a:extLst>
              <a:ext uri="{FF2B5EF4-FFF2-40B4-BE49-F238E27FC236}">
                <a16:creationId xmlns:a16="http://schemas.microsoft.com/office/drawing/2014/main" id="{2636CA68-8EBF-15D4-5070-5AC2FB07481B}"/>
              </a:ext>
            </a:extLst>
          </p:cNvPr>
          <p:cNvCxnSpPr>
            <a:cxnSpLocks/>
            <a:stCxn id="13" idx="2"/>
            <a:endCxn id="10" idx="2"/>
          </p:cNvCxnSpPr>
          <p:nvPr/>
        </p:nvCxnSpPr>
        <p:spPr>
          <a:xfrm rot="5400000">
            <a:off x="6423055" y="1299233"/>
            <a:ext cx="274848" cy="6999615"/>
          </a:xfrm>
          <a:prstGeom prst="bentConnector3">
            <a:avLst>
              <a:gd name="adj1" fmla="val 640099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E0ABD9E-968A-669A-B08B-667E3EDE919F}"/>
              </a:ext>
            </a:extLst>
          </p:cNvPr>
          <p:cNvSpPr txBox="1"/>
          <p:nvPr/>
        </p:nvSpPr>
        <p:spPr>
          <a:xfrm>
            <a:off x="5219801" y="6284680"/>
            <a:ext cx="2410082" cy="265004"/>
          </a:xfrm>
          <a:prstGeom prst="roundRect">
            <a:avLst>
              <a:gd name="adj" fmla="val 7620"/>
            </a:avLst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400" b="1" dirty="0"/>
              <a:t>Citizen Monitoring</a:t>
            </a: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FB45215C-BAAC-D823-DF70-11296E130D86}"/>
              </a:ext>
            </a:extLst>
          </p:cNvPr>
          <p:cNvSpPr txBox="1">
            <a:spLocks/>
          </p:cNvSpPr>
          <p:nvPr/>
        </p:nvSpPr>
        <p:spPr>
          <a:xfrm>
            <a:off x="1269292" y="349196"/>
            <a:ext cx="9196887" cy="389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1864" indent="-181864" algn="l" defTabSz="727461" rtl="0" eaLnBrk="1" latinLnBrk="0" hangingPunct="1">
              <a:lnSpc>
                <a:spcPct val="90000"/>
              </a:lnSpc>
              <a:spcBef>
                <a:spcPts val="796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595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9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326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3056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786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0516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4246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976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1706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F8E3A9"/>
                </a:solidFill>
              </a:rPr>
              <a:t>STEPS:  SUSTAINABLE ELECTRIFICATION OF PUBLIC SERVICES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6C41F4-53EE-9486-6963-EC6DB63EB4C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893" t="24012" r="5232" b="22319"/>
          <a:stretch/>
        </p:blipFill>
        <p:spPr>
          <a:xfrm>
            <a:off x="108010" y="6219435"/>
            <a:ext cx="2486844" cy="494621"/>
          </a:xfrm>
          <a:prstGeom prst="rect">
            <a:avLst/>
          </a:prstGeom>
        </p:spPr>
      </p:pic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D9429226-85D6-B1CC-4C5C-717C52E7B9CB}"/>
              </a:ext>
            </a:extLst>
          </p:cNvPr>
          <p:cNvSpPr txBox="1">
            <a:spLocks/>
          </p:cNvSpPr>
          <p:nvPr/>
        </p:nvSpPr>
        <p:spPr>
          <a:xfrm>
            <a:off x="-5956" y="5906385"/>
            <a:ext cx="4962086" cy="369332"/>
          </a:xfrm>
          <a:prstGeom prst="rect">
            <a:avLst/>
          </a:prstGeom>
        </p:spPr>
        <p:txBody>
          <a:bodyPr/>
          <a:lstStyle>
            <a:lvl1pPr marL="181864" indent="-181864" algn="l" defTabSz="727461" rtl="0" eaLnBrk="1" latinLnBrk="0" hangingPunct="1">
              <a:lnSpc>
                <a:spcPct val="90000"/>
              </a:lnSpc>
              <a:spcBef>
                <a:spcPts val="796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595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9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326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3056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786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0516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4246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976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1706" indent="-181864" algn="l" defTabSz="727461" rtl="0" eaLnBrk="1" latinLnBrk="0" hangingPunct="1">
              <a:lnSpc>
                <a:spcPct val="90000"/>
              </a:lnSpc>
              <a:spcBef>
                <a:spcPts val="397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FCD5A6"/>
                </a:solidFill>
              </a:rPr>
              <a:t>With technical guidance from:</a:t>
            </a:r>
          </a:p>
        </p:txBody>
      </p:sp>
    </p:spTree>
    <p:extLst>
      <p:ext uri="{BB962C8B-B14F-4D97-AF65-F5344CB8AC3E}">
        <p14:creationId xmlns:p14="http://schemas.microsoft.com/office/powerpoint/2010/main" val="760128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1A2931-5EC6-C217-DB50-C3471FF2EA09}"/>
              </a:ext>
            </a:extLst>
          </p:cNvPr>
          <p:cNvSpPr txBox="1"/>
          <p:nvPr/>
        </p:nvSpPr>
        <p:spPr>
          <a:xfrm>
            <a:off x="842872" y="2337055"/>
            <a:ext cx="7236020" cy="38779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Kate Hargreaves</a:t>
            </a:r>
          </a:p>
          <a:p>
            <a:r>
              <a:rPr lang="en-GB" sz="2800" dirty="0">
                <a:solidFill>
                  <a:srgbClr val="F8E3A9"/>
                </a:solidFill>
              </a:rPr>
              <a:t>Director, Climate Energy and Sustainability</a:t>
            </a:r>
          </a:p>
          <a:p>
            <a:r>
              <a:rPr lang="en-GB" sz="2800" dirty="0">
                <a:solidFill>
                  <a:srgbClr val="F8E3A9"/>
                </a:solidFill>
              </a:rPr>
              <a:t>Kate.Hargreaves@crownagents.co.uk</a:t>
            </a:r>
          </a:p>
          <a:p>
            <a:endParaRPr lang="en-GB" sz="2800" b="1" dirty="0">
              <a:solidFill>
                <a:srgbClr val="F8E3A9"/>
              </a:solidFill>
            </a:endParaRPr>
          </a:p>
          <a:p>
            <a:r>
              <a:rPr lang="en-GB" sz="2800" b="1" dirty="0">
                <a:solidFill>
                  <a:schemeClr val="bg1"/>
                </a:solidFill>
              </a:rPr>
              <a:t>Jordan Fast</a:t>
            </a:r>
          </a:p>
          <a:p>
            <a:r>
              <a:rPr lang="en-GB" sz="2800" dirty="0">
                <a:solidFill>
                  <a:srgbClr val="F8E3A9"/>
                </a:solidFill>
              </a:rPr>
              <a:t>Deputy Director Climate Energy and Sustainability</a:t>
            </a:r>
          </a:p>
          <a:p>
            <a:r>
              <a:rPr lang="en-GB" sz="2800" dirty="0">
                <a:solidFill>
                  <a:srgbClr val="F8E3A9"/>
                </a:solidFill>
              </a:rPr>
              <a:t>Jordan.Fast@crownagents.co.uk</a:t>
            </a:r>
          </a:p>
          <a:p>
            <a:endParaRPr lang="en-US" sz="2800" dirty="0"/>
          </a:p>
          <a:p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7876B6-307D-25BB-481F-F93B305F1B66}"/>
              </a:ext>
            </a:extLst>
          </p:cNvPr>
          <p:cNvSpPr txBox="1"/>
          <p:nvPr/>
        </p:nvSpPr>
        <p:spPr>
          <a:xfrm>
            <a:off x="836003" y="6491559"/>
            <a:ext cx="971842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PRIVATE AND CONFIDENTIAL | Copyright 2023 Crown Agents Limited (CAL) and Bamboo Capital Partners (BCP)</a:t>
            </a:r>
          </a:p>
        </p:txBody>
      </p:sp>
    </p:spTree>
    <p:extLst>
      <p:ext uri="{BB962C8B-B14F-4D97-AF65-F5344CB8AC3E}">
        <p14:creationId xmlns:p14="http://schemas.microsoft.com/office/powerpoint/2010/main" val="2409880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 2021">
      <a:dk1>
        <a:srgbClr val="013B45"/>
      </a:dk1>
      <a:lt1>
        <a:srgbClr val="FFFFFF"/>
      </a:lt1>
      <a:dk2>
        <a:srgbClr val="013B4B"/>
      </a:dk2>
      <a:lt2>
        <a:srgbClr val="F3F2F1"/>
      </a:lt2>
      <a:accent1>
        <a:srgbClr val="013B4B"/>
      </a:accent1>
      <a:accent2>
        <a:srgbClr val="E6493A"/>
      </a:accent2>
      <a:accent3>
        <a:srgbClr val="F89520"/>
      </a:accent3>
      <a:accent4>
        <a:srgbClr val="678993"/>
      </a:accent4>
      <a:accent5>
        <a:srgbClr val="F09289"/>
      </a:accent5>
      <a:accent6>
        <a:srgbClr val="FBBF79"/>
      </a:accent6>
      <a:hlink>
        <a:srgbClr val="678993"/>
      </a:hlink>
      <a:folHlink>
        <a:srgbClr val="9999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C85F5A16772941BA87886E89328A21" ma:contentTypeVersion="14" ma:contentTypeDescription="Create a new document." ma:contentTypeScope="" ma:versionID="3f76f611907fba9d47f93dd7565a01a7">
  <xsd:schema xmlns:xsd="http://www.w3.org/2001/XMLSchema" xmlns:xs="http://www.w3.org/2001/XMLSchema" xmlns:p="http://schemas.microsoft.com/office/2006/metadata/properties" xmlns:ns2="fac9705c-8b12-418a-917f-ad25eecec944" xmlns:ns3="7b070538-f228-4cf5-86e5-13da6ac80057" targetNamespace="http://schemas.microsoft.com/office/2006/metadata/properties" ma:root="true" ma:fieldsID="e01732c348c058308690eb9374d532de" ns2:_="" ns3:_="">
    <xsd:import namespace="fac9705c-8b12-418a-917f-ad25eecec944"/>
    <xsd:import namespace="7b070538-f228-4cf5-86e5-13da6ac800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9705c-8b12-418a-917f-ad25eecec9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d0f10a-7fd6-4920-8215-4765996431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070538-f228-4cf5-86e5-13da6ac800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08e7919-536d-4ec4-9253-381313f31519}" ma:internalName="TaxCatchAll" ma:showField="CatchAllData" ma:web="7b070538-f228-4cf5-86e5-13da6ac800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070538-f228-4cf5-86e5-13da6ac80057" xsi:nil="true"/>
    <lcf76f155ced4ddcb4097134ff3c332f xmlns="fac9705c-8b12-418a-917f-ad25eecec94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803EA6-EBE9-47B4-8759-492773FFA499}">
  <ds:schemaRefs>
    <ds:schemaRef ds:uri="7b070538-f228-4cf5-86e5-13da6ac80057"/>
    <ds:schemaRef ds:uri="fac9705c-8b12-418a-917f-ad25eecec9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12C5121-7C6E-47B3-B889-2AD9CFBA4E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5D09AB-8AA9-4469-9563-2E5EFD26ECA1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fac9705c-8b12-418a-917f-ad25eecec944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7b070538-f228-4cf5-86e5-13da6ac8005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34735</TotalTime>
  <Words>859</Words>
  <Application>Microsoft Macintosh PowerPoint</Application>
  <PresentationFormat>Widescreen</PresentationFormat>
  <Paragraphs>84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Howe</dc:creator>
  <cp:lastModifiedBy>Howe, John</cp:lastModifiedBy>
  <cp:revision>729</cp:revision>
  <cp:lastPrinted>2021-03-05T09:46:57Z</cp:lastPrinted>
  <dcterms:created xsi:type="dcterms:W3CDTF">2020-10-30T10:09:14Z</dcterms:created>
  <dcterms:modified xsi:type="dcterms:W3CDTF">2023-10-03T13:43:18Z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0x01010019C85F5A16772941BA87886E89328A21</vt:lpwstr>
  </property>
</Properties>
</file>