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66" r:id="rId3"/>
    <p:sldMasterId id="2147483668" r:id="rId4"/>
  </p:sldMasterIdLst>
  <p:notesMasterIdLst>
    <p:notesMasterId r:id="rId42"/>
  </p:notesMasterIdLst>
  <p:sldIdLst>
    <p:sldId id="256" r:id="rId5"/>
    <p:sldId id="257" r:id="rId6"/>
    <p:sldId id="258" r:id="rId7"/>
    <p:sldId id="259" r:id="rId8"/>
    <p:sldId id="261" r:id="rId9"/>
    <p:sldId id="260" r:id="rId10"/>
    <p:sldId id="263" r:id="rId11"/>
    <p:sldId id="264" r:id="rId12"/>
    <p:sldId id="265" r:id="rId13"/>
    <p:sldId id="266" r:id="rId14"/>
    <p:sldId id="268" r:id="rId15"/>
    <p:sldId id="277" r:id="rId16"/>
    <p:sldId id="269" r:id="rId17"/>
    <p:sldId id="274" r:id="rId18"/>
    <p:sldId id="275" r:id="rId19"/>
    <p:sldId id="278" r:id="rId20"/>
    <p:sldId id="436" r:id="rId21"/>
    <p:sldId id="437" r:id="rId22"/>
    <p:sldId id="440" r:id="rId23"/>
    <p:sldId id="448" r:id="rId24"/>
    <p:sldId id="449" r:id="rId25"/>
    <p:sldId id="442" r:id="rId26"/>
    <p:sldId id="443" r:id="rId27"/>
    <p:sldId id="445" r:id="rId28"/>
    <p:sldId id="447" r:id="rId29"/>
    <p:sldId id="446" r:id="rId30"/>
    <p:sldId id="450" r:id="rId31"/>
    <p:sldId id="431" r:id="rId32"/>
    <p:sldId id="451" r:id="rId33"/>
    <p:sldId id="322" r:id="rId34"/>
    <p:sldId id="325" r:id="rId35"/>
    <p:sldId id="326" r:id="rId36"/>
    <p:sldId id="327" r:id="rId37"/>
    <p:sldId id="330" r:id="rId38"/>
    <p:sldId id="323" r:id="rId39"/>
    <p:sldId id="324" r:id="rId40"/>
    <p:sldId id="30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CAA97D-42E9-475D-B18C-2AA274F66EBE}" v="2" dt="2022-09-06T15:37:34.3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6" autoAdjust="0"/>
    <p:restoredTop sz="94660"/>
  </p:normalViewPr>
  <p:slideViewPr>
    <p:cSldViewPr snapToGrid="0">
      <p:cViewPr varScale="1">
        <p:scale>
          <a:sx n="102" d="100"/>
          <a:sy n="102" d="100"/>
        </p:scale>
        <p:origin x="138"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50" Type="http://schemas.openxmlformats.org/officeDocument/2006/relationships/customXml" Target="../customXml/item2.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ustomXml" Target="../customXml/item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customXml" Target="../customXml/item3.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vies" userId="0fdd602d-e5ad-4513-8f4b-f1ba383704cf" providerId="ADAL" clId="{D5CAA97D-42E9-475D-B18C-2AA274F66EBE}"/>
    <pc:docChg chg="addSld modSld">
      <pc:chgData name="Tom Davies" userId="0fdd602d-e5ad-4513-8f4b-f1ba383704cf" providerId="ADAL" clId="{D5CAA97D-42E9-475D-B18C-2AA274F66EBE}" dt="2022-09-06T15:37:34.320" v="0"/>
      <pc:docMkLst>
        <pc:docMk/>
      </pc:docMkLst>
      <pc:sldChg chg="add">
        <pc:chgData name="Tom Davies" userId="0fdd602d-e5ad-4513-8f4b-f1ba383704cf" providerId="ADAL" clId="{D5CAA97D-42E9-475D-B18C-2AA274F66EBE}" dt="2022-09-06T15:37:34.320" v="0"/>
        <pc:sldMkLst>
          <pc:docMk/>
          <pc:sldMk cId="0" sldId="306"/>
        </pc:sldMkLst>
      </pc:sldChg>
      <pc:sldChg chg="add">
        <pc:chgData name="Tom Davies" userId="0fdd602d-e5ad-4513-8f4b-f1ba383704cf" providerId="ADAL" clId="{D5CAA97D-42E9-475D-B18C-2AA274F66EBE}" dt="2022-09-06T15:37:34.320" v="0"/>
        <pc:sldMkLst>
          <pc:docMk/>
          <pc:sldMk cId="3122746249" sldId="322"/>
        </pc:sldMkLst>
      </pc:sldChg>
      <pc:sldChg chg="add">
        <pc:chgData name="Tom Davies" userId="0fdd602d-e5ad-4513-8f4b-f1ba383704cf" providerId="ADAL" clId="{D5CAA97D-42E9-475D-B18C-2AA274F66EBE}" dt="2022-09-06T15:37:34.320" v="0"/>
        <pc:sldMkLst>
          <pc:docMk/>
          <pc:sldMk cId="3717055841" sldId="323"/>
        </pc:sldMkLst>
      </pc:sldChg>
      <pc:sldChg chg="add">
        <pc:chgData name="Tom Davies" userId="0fdd602d-e5ad-4513-8f4b-f1ba383704cf" providerId="ADAL" clId="{D5CAA97D-42E9-475D-B18C-2AA274F66EBE}" dt="2022-09-06T15:37:34.320" v="0"/>
        <pc:sldMkLst>
          <pc:docMk/>
          <pc:sldMk cId="2190783985" sldId="324"/>
        </pc:sldMkLst>
      </pc:sldChg>
      <pc:sldChg chg="add">
        <pc:chgData name="Tom Davies" userId="0fdd602d-e5ad-4513-8f4b-f1ba383704cf" providerId="ADAL" clId="{D5CAA97D-42E9-475D-B18C-2AA274F66EBE}" dt="2022-09-06T15:37:34.320" v="0"/>
        <pc:sldMkLst>
          <pc:docMk/>
          <pc:sldMk cId="4102235226" sldId="325"/>
        </pc:sldMkLst>
      </pc:sldChg>
      <pc:sldChg chg="add">
        <pc:chgData name="Tom Davies" userId="0fdd602d-e5ad-4513-8f4b-f1ba383704cf" providerId="ADAL" clId="{D5CAA97D-42E9-475D-B18C-2AA274F66EBE}" dt="2022-09-06T15:37:34.320" v="0"/>
        <pc:sldMkLst>
          <pc:docMk/>
          <pc:sldMk cId="2837986417" sldId="326"/>
        </pc:sldMkLst>
      </pc:sldChg>
      <pc:sldChg chg="add">
        <pc:chgData name="Tom Davies" userId="0fdd602d-e5ad-4513-8f4b-f1ba383704cf" providerId="ADAL" clId="{D5CAA97D-42E9-475D-B18C-2AA274F66EBE}" dt="2022-09-06T15:37:34.320" v="0"/>
        <pc:sldMkLst>
          <pc:docMk/>
          <pc:sldMk cId="2809384881" sldId="327"/>
        </pc:sldMkLst>
      </pc:sldChg>
      <pc:sldChg chg="add">
        <pc:chgData name="Tom Davies" userId="0fdd602d-e5ad-4513-8f4b-f1ba383704cf" providerId="ADAL" clId="{D5CAA97D-42E9-475D-B18C-2AA274F66EBE}" dt="2022-09-06T15:37:34.320" v="0"/>
        <pc:sldMkLst>
          <pc:docMk/>
          <pc:sldMk cId="2659493619" sldId="33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3082F2-6739-47B7-99DB-59ADA31925A6}" type="doc">
      <dgm:prSet loTypeId="urn:microsoft.com/office/officeart/2005/8/layout/cycle8" loCatId="cycle" qsTypeId="urn:microsoft.com/office/officeart/2005/8/quickstyle/simple1" qsCatId="simple" csTypeId="urn:microsoft.com/office/officeart/2005/8/colors/accent1_2" csCatId="accent1" phldr="1"/>
      <dgm:spPr/>
    </dgm:pt>
    <dgm:pt modelId="{6EACC643-62BF-4FE0-8394-967F3E546C3C}">
      <dgm:prSet phldrT="[Text]" custT="1"/>
      <dgm:spPr/>
      <dgm:t>
        <a:bodyPr/>
        <a:lstStyle/>
        <a:p>
          <a:r>
            <a:rPr lang="en-CA" sz="2000" dirty="0"/>
            <a:t>Informed by Academic Research &amp; program participants</a:t>
          </a:r>
        </a:p>
      </dgm:t>
    </dgm:pt>
    <dgm:pt modelId="{E7A5D4ED-75FA-4549-A9F4-88A71FDBF640}" type="parTrans" cxnId="{5E031181-9FE2-4A0A-ADCF-7F56B5F1D043}">
      <dgm:prSet/>
      <dgm:spPr/>
      <dgm:t>
        <a:bodyPr/>
        <a:lstStyle/>
        <a:p>
          <a:endParaRPr lang="en-CA"/>
        </a:p>
      </dgm:t>
    </dgm:pt>
    <dgm:pt modelId="{DD476BF5-0932-4599-AE71-82E3750E2219}" type="sibTrans" cxnId="{5E031181-9FE2-4A0A-ADCF-7F56B5F1D043}">
      <dgm:prSet/>
      <dgm:spPr/>
      <dgm:t>
        <a:bodyPr/>
        <a:lstStyle/>
        <a:p>
          <a:endParaRPr lang="en-CA"/>
        </a:p>
      </dgm:t>
    </dgm:pt>
    <dgm:pt modelId="{6B086E65-8464-4828-B942-9A19285226FA}">
      <dgm:prSet phldrT="[Text]" custT="1"/>
      <dgm:spPr/>
      <dgm:t>
        <a:bodyPr/>
        <a:lstStyle/>
        <a:p>
          <a:pPr>
            <a:buFont typeface="Wingdings" panose="05000000000000000000" pitchFamily="2" charset="2"/>
            <a:buNone/>
          </a:pPr>
          <a:r>
            <a:rPr lang="en-CA" sz="2000" dirty="0"/>
            <a:t>Focus on good practices, future challenges and </a:t>
          </a:r>
          <a:br>
            <a:rPr lang="en-CA" sz="2000" dirty="0"/>
          </a:br>
          <a:r>
            <a:rPr lang="en-CA" sz="2000" dirty="0"/>
            <a:t>practical solutions</a:t>
          </a:r>
        </a:p>
      </dgm:t>
    </dgm:pt>
    <dgm:pt modelId="{2B410D3B-2DF5-4856-91C0-E6B9D6FDE61D}" type="parTrans" cxnId="{041EA647-BCD7-4FDC-9CBE-C2D6DF932BB2}">
      <dgm:prSet/>
      <dgm:spPr/>
      <dgm:t>
        <a:bodyPr/>
        <a:lstStyle/>
        <a:p>
          <a:endParaRPr lang="en-CA"/>
        </a:p>
      </dgm:t>
    </dgm:pt>
    <dgm:pt modelId="{AA3BE2B7-9D53-45DF-8609-AC20F42C0C6F}" type="sibTrans" cxnId="{041EA647-BCD7-4FDC-9CBE-C2D6DF932BB2}">
      <dgm:prSet/>
      <dgm:spPr/>
      <dgm:t>
        <a:bodyPr/>
        <a:lstStyle/>
        <a:p>
          <a:endParaRPr lang="en-CA"/>
        </a:p>
      </dgm:t>
    </dgm:pt>
    <dgm:pt modelId="{1178272A-0A28-4369-9E95-EAE8ABA8A752}">
      <dgm:prSet phldrT="[Text]" custT="1"/>
      <dgm:spPr/>
      <dgm:t>
        <a:bodyPr/>
        <a:lstStyle/>
        <a:p>
          <a:r>
            <a:rPr lang="en-US" sz="2000" dirty="0"/>
            <a:t>Comparative approach, but with focus on national application</a:t>
          </a:r>
          <a:endParaRPr lang="en-CA" sz="2000" dirty="0"/>
        </a:p>
      </dgm:t>
    </dgm:pt>
    <dgm:pt modelId="{D51B85E9-64B0-4BD4-8D83-8D04E6963D78}" type="parTrans" cxnId="{241B5F5F-C22D-4A2C-AFA0-3759268AC3B5}">
      <dgm:prSet/>
      <dgm:spPr/>
      <dgm:t>
        <a:bodyPr/>
        <a:lstStyle/>
        <a:p>
          <a:endParaRPr lang="en-CA"/>
        </a:p>
      </dgm:t>
    </dgm:pt>
    <dgm:pt modelId="{65BEF34E-C440-4F56-B983-830E6682FB52}" type="sibTrans" cxnId="{241B5F5F-C22D-4A2C-AFA0-3759268AC3B5}">
      <dgm:prSet/>
      <dgm:spPr/>
      <dgm:t>
        <a:bodyPr/>
        <a:lstStyle/>
        <a:p>
          <a:endParaRPr lang="en-CA"/>
        </a:p>
      </dgm:t>
    </dgm:pt>
    <dgm:pt modelId="{5C6A5FBA-8411-4AD9-804F-A45E8AE7A1AE}" type="pres">
      <dgm:prSet presAssocID="{9A3082F2-6739-47B7-99DB-59ADA31925A6}" presName="compositeShape" presStyleCnt="0">
        <dgm:presLayoutVars>
          <dgm:chMax val="7"/>
          <dgm:dir/>
          <dgm:resizeHandles val="exact"/>
        </dgm:presLayoutVars>
      </dgm:prSet>
      <dgm:spPr/>
    </dgm:pt>
    <dgm:pt modelId="{C0EF60C0-5C98-4668-BB60-D575DCF5DE38}" type="pres">
      <dgm:prSet presAssocID="{9A3082F2-6739-47B7-99DB-59ADA31925A6}" presName="wedge1" presStyleLbl="node1" presStyleIdx="0" presStyleCnt="3" custLinFactNeighborY="1254"/>
      <dgm:spPr/>
    </dgm:pt>
    <dgm:pt modelId="{BF04D432-D70C-4A93-A0C7-BFEE4CA17551}" type="pres">
      <dgm:prSet presAssocID="{9A3082F2-6739-47B7-99DB-59ADA31925A6}" presName="dummy1a" presStyleCnt="0"/>
      <dgm:spPr/>
    </dgm:pt>
    <dgm:pt modelId="{6D638D43-F321-4633-A7FC-1AEA5B01A09C}" type="pres">
      <dgm:prSet presAssocID="{9A3082F2-6739-47B7-99DB-59ADA31925A6}" presName="dummy1b" presStyleCnt="0"/>
      <dgm:spPr/>
    </dgm:pt>
    <dgm:pt modelId="{B704573D-AF25-4124-8317-08AAB8914973}" type="pres">
      <dgm:prSet presAssocID="{9A3082F2-6739-47B7-99DB-59ADA31925A6}" presName="wedge1Tx" presStyleLbl="node1" presStyleIdx="0" presStyleCnt="3">
        <dgm:presLayoutVars>
          <dgm:chMax val="0"/>
          <dgm:chPref val="0"/>
          <dgm:bulletEnabled val="1"/>
        </dgm:presLayoutVars>
      </dgm:prSet>
      <dgm:spPr/>
    </dgm:pt>
    <dgm:pt modelId="{EE2989A3-0047-47F1-AAC1-60A1CC707585}" type="pres">
      <dgm:prSet presAssocID="{9A3082F2-6739-47B7-99DB-59ADA31925A6}" presName="wedge2" presStyleLbl="node1" presStyleIdx="1" presStyleCnt="3"/>
      <dgm:spPr/>
    </dgm:pt>
    <dgm:pt modelId="{771DC6EA-A7F0-4283-801B-B7D4F977A6D9}" type="pres">
      <dgm:prSet presAssocID="{9A3082F2-6739-47B7-99DB-59ADA31925A6}" presName="dummy2a" presStyleCnt="0"/>
      <dgm:spPr/>
    </dgm:pt>
    <dgm:pt modelId="{25E7545D-E72A-47F0-BD9F-9B363EFA96A0}" type="pres">
      <dgm:prSet presAssocID="{9A3082F2-6739-47B7-99DB-59ADA31925A6}" presName="dummy2b" presStyleCnt="0"/>
      <dgm:spPr/>
    </dgm:pt>
    <dgm:pt modelId="{5D4E009F-D4A7-4642-8BA7-B41E18803636}" type="pres">
      <dgm:prSet presAssocID="{9A3082F2-6739-47B7-99DB-59ADA31925A6}" presName="wedge2Tx" presStyleLbl="node1" presStyleIdx="1" presStyleCnt="3">
        <dgm:presLayoutVars>
          <dgm:chMax val="0"/>
          <dgm:chPref val="0"/>
          <dgm:bulletEnabled val="1"/>
        </dgm:presLayoutVars>
      </dgm:prSet>
      <dgm:spPr/>
    </dgm:pt>
    <dgm:pt modelId="{D4177A23-BF46-49D9-8AB6-D189F2A7313E}" type="pres">
      <dgm:prSet presAssocID="{9A3082F2-6739-47B7-99DB-59ADA31925A6}" presName="wedge3" presStyleLbl="node1" presStyleIdx="2" presStyleCnt="3" custLinFactNeighborY="1181"/>
      <dgm:spPr/>
    </dgm:pt>
    <dgm:pt modelId="{6CD2D7E6-CEE6-4D63-BA81-24B2E2A9EE10}" type="pres">
      <dgm:prSet presAssocID="{9A3082F2-6739-47B7-99DB-59ADA31925A6}" presName="dummy3a" presStyleCnt="0"/>
      <dgm:spPr/>
    </dgm:pt>
    <dgm:pt modelId="{DEB66729-C05D-428E-AB7F-243F2F9A55C8}" type="pres">
      <dgm:prSet presAssocID="{9A3082F2-6739-47B7-99DB-59ADA31925A6}" presName="dummy3b" presStyleCnt="0"/>
      <dgm:spPr/>
    </dgm:pt>
    <dgm:pt modelId="{2A3C1739-CCD1-4340-AD1B-DE4BE1C431CA}" type="pres">
      <dgm:prSet presAssocID="{9A3082F2-6739-47B7-99DB-59ADA31925A6}" presName="wedge3Tx" presStyleLbl="node1" presStyleIdx="2" presStyleCnt="3">
        <dgm:presLayoutVars>
          <dgm:chMax val="0"/>
          <dgm:chPref val="0"/>
          <dgm:bulletEnabled val="1"/>
        </dgm:presLayoutVars>
      </dgm:prSet>
      <dgm:spPr/>
    </dgm:pt>
    <dgm:pt modelId="{825D74E7-34C4-4CB0-B87E-61D3CC72BF37}" type="pres">
      <dgm:prSet presAssocID="{DD476BF5-0932-4599-AE71-82E3750E2219}" presName="arrowWedge1" presStyleLbl="fgSibTrans2D1" presStyleIdx="0" presStyleCnt="3" custLinFactNeighborX="784" custLinFactNeighborY="119">
        <dgm:style>
          <a:lnRef idx="2">
            <a:schemeClr val="accent2">
              <a:shade val="50000"/>
            </a:schemeClr>
          </a:lnRef>
          <a:fillRef idx="1">
            <a:schemeClr val="accent2"/>
          </a:fillRef>
          <a:effectRef idx="0">
            <a:schemeClr val="accent2"/>
          </a:effectRef>
          <a:fontRef idx="minor">
            <a:schemeClr val="lt1"/>
          </a:fontRef>
        </dgm:style>
      </dgm:prSet>
      <dgm:spPr/>
    </dgm:pt>
    <dgm:pt modelId="{9E7323AB-3A8E-479E-A60A-D89203095CF0}" type="pres">
      <dgm:prSet presAssocID="{AA3BE2B7-9D53-45DF-8609-AC20F42C0C6F}" presName="arrowWedge2" presStyleLbl="fgSibTrans2D1" presStyleIdx="1" presStyleCnt="3" custLinFactNeighborY="-560">
        <dgm:style>
          <a:lnRef idx="2">
            <a:schemeClr val="accent2">
              <a:shade val="50000"/>
            </a:schemeClr>
          </a:lnRef>
          <a:fillRef idx="1">
            <a:schemeClr val="accent2"/>
          </a:fillRef>
          <a:effectRef idx="0">
            <a:schemeClr val="accent2"/>
          </a:effectRef>
          <a:fontRef idx="minor">
            <a:schemeClr val="lt1"/>
          </a:fontRef>
        </dgm:style>
      </dgm:prSet>
      <dgm:spPr/>
    </dgm:pt>
    <dgm:pt modelId="{683643D6-AB0F-4AB8-ACE2-2B3D337C0058}" type="pres">
      <dgm:prSet presAssocID="{65BEF34E-C440-4F56-B983-830E6682FB52}" presName="arrowWedge3" presStyleLbl="fgSibTrans2D1" presStyleIdx="2" presStyleCnt="3">
        <dgm:style>
          <a:lnRef idx="2">
            <a:schemeClr val="accent2">
              <a:shade val="50000"/>
            </a:schemeClr>
          </a:lnRef>
          <a:fillRef idx="1">
            <a:schemeClr val="accent2"/>
          </a:fillRef>
          <a:effectRef idx="0">
            <a:schemeClr val="accent2"/>
          </a:effectRef>
          <a:fontRef idx="minor">
            <a:schemeClr val="lt1"/>
          </a:fontRef>
        </dgm:style>
      </dgm:prSet>
      <dgm:spPr/>
    </dgm:pt>
  </dgm:ptLst>
  <dgm:cxnLst>
    <dgm:cxn modelId="{A693D40C-630C-4D9F-B552-E394FA8C50A1}" type="presOf" srcId="{6EACC643-62BF-4FE0-8394-967F3E546C3C}" destId="{B704573D-AF25-4124-8317-08AAB8914973}" srcOrd="1" destOrd="0" presId="urn:microsoft.com/office/officeart/2005/8/layout/cycle8"/>
    <dgm:cxn modelId="{3C890F1E-EE44-4997-8A32-7B599005FDF0}" type="presOf" srcId="{1178272A-0A28-4369-9E95-EAE8ABA8A752}" destId="{D4177A23-BF46-49D9-8AB6-D189F2A7313E}" srcOrd="0" destOrd="0" presId="urn:microsoft.com/office/officeart/2005/8/layout/cycle8"/>
    <dgm:cxn modelId="{936FAA28-8268-4A88-87D9-B5AAF288DD9B}" type="presOf" srcId="{6EACC643-62BF-4FE0-8394-967F3E546C3C}" destId="{C0EF60C0-5C98-4668-BB60-D575DCF5DE38}" srcOrd="0" destOrd="0" presId="urn:microsoft.com/office/officeart/2005/8/layout/cycle8"/>
    <dgm:cxn modelId="{D3375E33-D943-4207-83FC-4AD4D5ACBB0B}" type="presOf" srcId="{9A3082F2-6739-47B7-99DB-59ADA31925A6}" destId="{5C6A5FBA-8411-4AD9-804F-A45E8AE7A1AE}" srcOrd="0" destOrd="0" presId="urn:microsoft.com/office/officeart/2005/8/layout/cycle8"/>
    <dgm:cxn modelId="{241B5F5F-C22D-4A2C-AFA0-3759268AC3B5}" srcId="{9A3082F2-6739-47B7-99DB-59ADA31925A6}" destId="{1178272A-0A28-4369-9E95-EAE8ABA8A752}" srcOrd="2" destOrd="0" parTransId="{D51B85E9-64B0-4BD4-8D83-8D04E6963D78}" sibTransId="{65BEF34E-C440-4F56-B983-830E6682FB52}"/>
    <dgm:cxn modelId="{041EA647-BCD7-4FDC-9CBE-C2D6DF932BB2}" srcId="{9A3082F2-6739-47B7-99DB-59ADA31925A6}" destId="{6B086E65-8464-4828-B942-9A19285226FA}" srcOrd="1" destOrd="0" parTransId="{2B410D3B-2DF5-4856-91C0-E6B9D6FDE61D}" sibTransId="{AA3BE2B7-9D53-45DF-8609-AC20F42C0C6F}"/>
    <dgm:cxn modelId="{FF56C667-F491-46C3-952C-0E81A9CB94A9}" type="presOf" srcId="{1178272A-0A28-4369-9E95-EAE8ABA8A752}" destId="{2A3C1739-CCD1-4340-AD1B-DE4BE1C431CA}" srcOrd="1" destOrd="0" presId="urn:microsoft.com/office/officeart/2005/8/layout/cycle8"/>
    <dgm:cxn modelId="{5E031181-9FE2-4A0A-ADCF-7F56B5F1D043}" srcId="{9A3082F2-6739-47B7-99DB-59ADA31925A6}" destId="{6EACC643-62BF-4FE0-8394-967F3E546C3C}" srcOrd="0" destOrd="0" parTransId="{E7A5D4ED-75FA-4549-A9F4-88A71FDBF640}" sibTransId="{DD476BF5-0932-4599-AE71-82E3750E2219}"/>
    <dgm:cxn modelId="{1BB5AEBF-0676-42E2-AE46-505B677480B9}" type="presOf" srcId="{6B086E65-8464-4828-B942-9A19285226FA}" destId="{5D4E009F-D4A7-4642-8BA7-B41E18803636}" srcOrd="1" destOrd="0" presId="urn:microsoft.com/office/officeart/2005/8/layout/cycle8"/>
    <dgm:cxn modelId="{66C54BCE-1FD2-428F-8BF0-5AA63944C6E2}" type="presOf" srcId="{6B086E65-8464-4828-B942-9A19285226FA}" destId="{EE2989A3-0047-47F1-AAC1-60A1CC707585}" srcOrd="0" destOrd="0" presId="urn:microsoft.com/office/officeart/2005/8/layout/cycle8"/>
    <dgm:cxn modelId="{AFD04675-7494-4414-89B9-C1FE69205926}" type="presParOf" srcId="{5C6A5FBA-8411-4AD9-804F-A45E8AE7A1AE}" destId="{C0EF60C0-5C98-4668-BB60-D575DCF5DE38}" srcOrd="0" destOrd="0" presId="urn:microsoft.com/office/officeart/2005/8/layout/cycle8"/>
    <dgm:cxn modelId="{C9B8B016-0E82-431F-A1D6-4D33CCC6158D}" type="presParOf" srcId="{5C6A5FBA-8411-4AD9-804F-A45E8AE7A1AE}" destId="{BF04D432-D70C-4A93-A0C7-BFEE4CA17551}" srcOrd="1" destOrd="0" presId="urn:microsoft.com/office/officeart/2005/8/layout/cycle8"/>
    <dgm:cxn modelId="{E25F58B1-498D-4214-B1A4-5158124285AA}" type="presParOf" srcId="{5C6A5FBA-8411-4AD9-804F-A45E8AE7A1AE}" destId="{6D638D43-F321-4633-A7FC-1AEA5B01A09C}" srcOrd="2" destOrd="0" presId="urn:microsoft.com/office/officeart/2005/8/layout/cycle8"/>
    <dgm:cxn modelId="{FBD45083-099A-434C-A01C-4AB065407FC7}" type="presParOf" srcId="{5C6A5FBA-8411-4AD9-804F-A45E8AE7A1AE}" destId="{B704573D-AF25-4124-8317-08AAB8914973}" srcOrd="3" destOrd="0" presId="urn:microsoft.com/office/officeart/2005/8/layout/cycle8"/>
    <dgm:cxn modelId="{B0CD0318-8252-4948-9500-98BE3D97097B}" type="presParOf" srcId="{5C6A5FBA-8411-4AD9-804F-A45E8AE7A1AE}" destId="{EE2989A3-0047-47F1-AAC1-60A1CC707585}" srcOrd="4" destOrd="0" presId="urn:microsoft.com/office/officeart/2005/8/layout/cycle8"/>
    <dgm:cxn modelId="{FDC6E46B-0A13-4FD5-9A84-6AC3626BA5D2}" type="presParOf" srcId="{5C6A5FBA-8411-4AD9-804F-A45E8AE7A1AE}" destId="{771DC6EA-A7F0-4283-801B-B7D4F977A6D9}" srcOrd="5" destOrd="0" presId="urn:microsoft.com/office/officeart/2005/8/layout/cycle8"/>
    <dgm:cxn modelId="{9251CA15-8606-46B1-9A05-8BC488106FBE}" type="presParOf" srcId="{5C6A5FBA-8411-4AD9-804F-A45E8AE7A1AE}" destId="{25E7545D-E72A-47F0-BD9F-9B363EFA96A0}" srcOrd="6" destOrd="0" presId="urn:microsoft.com/office/officeart/2005/8/layout/cycle8"/>
    <dgm:cxn modelId="{F92BA591-A189-4430-8CEE-BFA2BC5236E6}" type="presParOf" srcId="{5C6A5FBA-8411-4AD9-804F-A45E8AE7A1AE}" destId="{5D4E009F-D4A7-4642-8BA7-B41E18803636}" srcOrd="7" destOrd="0" presId="urn:microsoft.com/office/officeart/2005/8/layout/cycle8"/>
    <dgm:cxn modelId="{A5A3C9C8-336D-4304-AF46-46D69648D4B8}" type="presParOf" srcId="{5C6A5FBA-8411-4AD9-804F-A45E8AE7A1AE}" destId="{D4177A23-BF46-49D9-8AB6-D189F2A7313E}" srcOrd="8" destOrd="0" presId="urn:microsoft.com/office/officeart/2005/8/layout/cycle8"/>
    <dgm:cxn modelId="{6D79C537-8EC6-4607-8BFB-C281CB9B8B05}" type="presParOf" srcId="{5C6A5FBA-8411-4AD9-804F-A45E8AE7A1AE}" destId="{6CD2D7E6-CEE6-4D63-BA81-24B2E2A9EE10}" srcOrd="9" destOrd="0" presId="urn:microsoft.com/office/officeart/2005/8/layout/cycle8"/>
    <dgm:cxn modelId="{1B653A29-C745-4BD2-8D81-583F8DF16448}" type="presParOf" srcId="{5C6A5FBA-8411-4AD9-804F-A45E8AE7A1AE}" destId="{DEB66729-C05D-428E-AB7F-243F2F9A55C8}" srcOrd="10" destOrd="0" presId="urn:microsoft.com/office/officeart/2005/8/layout/cycle8"/>
    <dgm:cxn modelId="{31AD5608-93C3-46C4-8690-1E07D6990781}" type="presParOf" srcId="{5C6A5FBA-8411-4AD9-804F-A45E8AE7A1AE}" destId="{2A3C1739-CCD1-4340-AD1B-DE4BE1C431CA}" srcOrd="11" destOrd="0" presId="urn:microsoft.com/office/officeart/2005/8/layout/cycle8"/>
    <dgm:cxn modelId="{39FBD045-A528-44CD-B04E-15910E9FF9E3}" type="presParOf" srcId="{5C6A5FBA-8411-4AD9-804F-A45E8AE7A1AE}" destId="{825D74E7-34C4-4CB0-B87E-61D3CC72BF37}" srcOrd="12" destOrd="0" presId="urn:microsoft.com/office/officeart/2005/8/layout/cycle8"/>
    <dgm:cxn modelId="{2513C331-52D0-40EB-AABC-7F0409B82DA2}" type="presParOf" srcId="{5C6A5FBA-8411-4AD9-804F-A45E8AE7A1AE}" destId="{9E7323AB-3A8E-479E-A60A-D89203095CF0}" srcOrd="13" destOrd="0" presId="urn:microsoft.com/office/officeart/2005/8/layout/cycle8"/>
    <dgm:cxn modelId="{639EE554-E239-4D5F-B3BF-DBF7DC522FCE}" type="presParOf" srcId="{5C6A5FBA-8411-4AD9-804F-A45E8AE7A1AE}" destId="{683643D6-AB0F-4AB8-ACE2-2B3D337C0058}"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EF60C0-5C98-4668-BB60-D575DCF5DE38}">
      <dsp:nvSpPr>
        <dsp:cNvPr id="0" name=""/>
        <dsp:cNvSpPr/>
      </dsp:nvSpPr>
      <dsp:spPr>
        <a:xfrm>
          <a:off x="2855971" y="440388"/>
          <a:ext cx="4897509" cy="4897509"/>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CA" sz="2000" kern="1200" dirty="0"/>
            <a:t>Informed by Academic Research &amp; program participants</a:t>
          </a:r>
        </a:p>
      </dsp:txBody>
      <dsp:txXfrm>
        <a:off x="5437075" y="1478194"/>
        <a:ext cx="1749110" cy="1457592"/>
      </dsp:txXfrm>
    </dsp:sp>
    <dsp:sp modelId="{EE2989A3-0047-47F1-AAC1-60A1CC707585}">
      <dsp:nvSpPr>
        <dsp:cNvPr id="0" name=""/>
        <dsp:cNvSpPr/>
      </dsp:nvSpPr>
      <dsp:spPr>
        <a:xfrm>
          <a:off x="2755106" y="553885"/>
          <a:ext cx="4897509" cy="4897509"/>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en-CA" sz="2000" kern="1200" dirty="0"/>
            <a:t>Focus on good practices, future challenges and </a:t>
          </a:r>
          <a:br>
            <a:rPr lang="en-CA" sz="2000" kern="1200" dirty="0"/>
          </a:br>
          <a:r>
            <a:rPr lang="en-CA" sz="2000" kern="1200" dirty="0"/>
            <a:t>practical solutions</a:t>
          </a:r>
        </a:p>
      </dsp:txBody>
      <dsp:txXfrm>
        <a:off x="3921179" y="3731436"/>
        <a:ext cx="2623666" cy="1282681"/>
      </dsp:txXfrm>
    </dsp:sp>
    <dsp:sp modelId="{D4177A23-BF46-49D9-8AB6-D189F2A7313E}">
      <dsp:nvSpPr>
        <dsp:cNvPr id="0" name=""/>
        <dsp:cNvSpPr/>
      </dsp:nvSpPr>
      <dsp:spPr>
        <a:xfrm>
          <a:off x="2654240" y="436813"/>
          <a:ext cx="4897509" cy="4897509"/>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Comparative approach, but with focus on national application</a:t>
          </a:r>
          <a:endParaRPr lang="en-CA" sz="2000" kern="1200" dirty="0"/>
        </a:p>
      </dsp:txBody>
      <dsp:txXfrm>
        <a:off x="3221535" y="1474619"/>
        <a:ext cx="1749110" cy="1457592"/>
      </dsp:txXfrm>
    </dsp:sp>
    <dsp:sp modelId="{825D74E7-34C4-4CB0-B87E-61D3CC72BF37}">
      <dsp:nvSpPr>
        <dsp:cNvPr id="0" name=""/>
        <dsp:cNvSpPr/>
      </dsp:nvSpPr>
      <dsp:spPr>
        <a:xfrm>
          <a:off x="2596346" y="143759"/>
          <a:ext cx="5503868" cy="5503868"/>
        </a:xfrm>
        <a:prstGeom prst="circularArrow">
          <a:avLst>
            <a:gd name="adj1" fmla="val 5085"/>
            <a:gd name="adj2" fmla="val 327528"/>
            <a:gd name="adj3" fmla="val 1472472"/>
            <a:gd name="adj4" fmla="val 16199432"/>
            <a:gd name="adj5" fmla="val 5932"/>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sp>
    <dsp:sp modelId="{9E7323AB-3A8E-479E-A60A-D89203095CF0}">
      <dsp:nvSpPr>
        <dsp:cNvPr id="0" name=""/>
        <dsp:cNvSpPr/>
      </dsp:nvSpPr>
      <dsp:spPr>
        <a:xfrm>
          <a:off x="2451926" y="219574"/>
          <a:ext cx="5503868" cy="5503868"/>
        </a:xfrm>
        <a:prstGeom prst="circularArrow">
          <a:avLst>
            <a:gd name="adj1" fmla="val 5085"/>
            <a:gd name="adj2" fmla="val 327528"/>
            <a:gd name="adj3" fmla="val 8671970"/>
            <a:gd name="adj4" fmla="val 1800502"/>
            <a:gd name="adj5" fmla="val 5932"/>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sp>
    <dsp:sp modelId="{683643D6-AB0F-4AB8-ACE2-2B3D337C0058}">
      <dsp:nvSpPr>
        <dsp:cNvPr id="0" name=""/>
        <dsp:cNvSpPr/>
      </dsp:nvSpPr>
      <dsp:spPr>
        <a:xfrm>
          <a:off x="2350657" y="133634"/>
          <a:ext cx="5503868" cy="5503868"/>
        </a:xfrm>
        <a:prstGeom prst="circularArrow">
          <a:avLst>
            <a:gd name="adj1" fmla="val 5085"/>
            <a:gd name="adj2" fmla="val 327528"/>
            <a:gd name="adj3" fmla="val 15873039"/>
            <a:gd name="adj4" fmla="val 9000000"/>
            <a:gd name="adj5" fmla="val 5932"/>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BE0DED-6BB5-421C-920F-39D2C876E1B7}" type="datetimeFigureOut">
              <a:rPr lang="en-GB" smtClean="0"/>
              <a:t>06/09/2022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653438-D159-46DC-8153-9CD4E825C2D5}" type="slidenum">
              <a:rPr lang="en-GB" smtClean="0"/>
              <a:t>‹#›</a:t>
            </a:fld>
            <a:endParaRPr lang="en-GB"/>
          </a:p>
        </p:txBody>
      </p:sp>
    </p:spTree>
    <p:extLst>
      <p:ext uri="{BB962C8B-B14F-4D97-AF65-F5344CB8AC3E}">
        <p14:creationId xmlns:p14="http://schemas.microsoft.com/office/powerpoint/2010/main" val="1092492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246C0-FE08-4E4B-A927-83FA9822AB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661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169D7A16-38BD-49D6-B3A5-D3C758F78F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31E36F3A-F64C-4F13-85F7-9D28D56CED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z="1400">
              <a:latin typeface="Century Gothic" panose="020B0502020202020204" pitchFamily="34" charset="0"/>
            </a:endParaRPr>
          </a:p>
        </p:txBody>
      </p:sp>
      <p:sp>
        <p:nvSpPr>
          <p:cNvPr id="52228" name="Slide Number Placeholder 3">
            <a:extLst>
              <a:ext uri="{FF2B5EF4-FFF2-40B4-BE49-F238E27FC236}">
                <a16:creationId xmlns:a16="http://schemas.microsoft.com/office/drawing/2014/main" id="{AB76AD4D-8ABD-4A7B-983B-DE028E2186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509588" indent="-195263">
              <a:spcBef>
                <a:spcPct val="30000"/>
              </a:spcBef>
              <a:defRPr sz="1200">
                <a:solidFill>
                  <a:schemeClr val="tx1"/>
                </a:solidFill>
                <a:latin typeface="Calibri" panose="020F0502020204030204" pitchFamily="34" charset="0"/>
              </a:defRPr>
            </a:lvl2pPr>
            <a:lvl3pPr marL="785813" indent="-155575">
              <a:spcBef>
                <a:spcPct val="30000"/>
              </a:spcBef>
              <a:defRPr sz="1200">
                <a:solidFill>
                  <a:schemeClr val="tx1"/>
                </a:solidFill>
                <a:latin typeface="Calibri" panose="020F0502020204030204" pitchFamily="34" charset="0"/>
              </a:defRPr>
            </a:lvl3pPr>
            <a:lvl4pPr marL="1098550" indent="-155575">
              <a:spcBef>
                <a:spcPct val="30000"/>
              </a:spcBef>
              <a:defRPr sz="1200">
                <a:solidFill>
                  <a:schemeClr val="tx1"/>
                </a:solidFill>
                <a:latin typeface="Calibri" panose="020F0502020204030204" pitchFamily="34" charset="0"/>
              </a:defRPr>
            </a:lvl4pPr>
            <a:lvl5pPr marL="1414463" indent="-155575">
              <a:spcBef>
                <a:spcPct val="30000"/>
              </a:spcBef>
              <a:defRPr sz="1200">
                <a:solidFill>
                  <a:schemeClr val="tx1"/>
                </a:solidFill>
                <a:latin typeface="Calibri" panose="020F0502020204030204" pitchFamily="34" charset="0"/>
              </a:defRPr>
            </a:lvl5pPr>
            <a:lvl6pPr marL="1871663" indent="-155575" eaLnBrk="0" fontAlgn="base" hangingPunct="0">
              <a:spcBef>
                <a:spcPct val="30000"/>
              </a:spcBef>
              <a:spcAft>
                <a:spcPct val="0"/>
              </a:spcAft>
              <a:defRPr sz="1200">
                <a:solidFill>
                  <a:schemeClr val="tx1"/>
                </a:solidFill>
                <a:latin typeface="Calibri" panose="020F0502020204030204" pitchFamily="34" charset="0"/>
              </a:defRPr>
            </a:lvl6pPr>
            <a:lvl7pPr marL="2328863" indent="-155575" eaLnBrk="0" fontAlgn="base" hangingPunct="0">
              <a:spcBef>
                <a:spcPct val="30000"/>
              </a:spcBef>
              <a:spcAft>
                <a:spcPct val="0"/>
              </a:spcAft>
              <a:defRPr sz="1200">
                <a:solidFill>
                  <a:schemeClr val="tx1"/>
                </a:solidFill>
                <a:latin typeface="Calibri" panose="020F0502020204030204" pitchFamily="34" charset="0"/>
              </a:defRPr>
            </a:lvl7pPr>
            <a:lvl8pPr marL="2786063" indent="-155575" eaLnBrk="0" fontAlgn="base" hangingPunct="0">
              <a:spcBef>
                <a:spcPct val="30000"/>
              </a:spcBef>
              <a:spcAft>
                <a:spcPct val="0"/>
              </a:spcAft>
              <a:defRPr sz="1200">
                <a:solidFill>
                  <a:schemeClr val="tx1"/>
                </a:solidFill>
                <a:latin typeface="Calibri" panose="020F0502020204030204" pitchFamily="34" charset="0"/>
              </a:defRPr>
            </a:lvl8pPr>
            <a:lvl9pPr marL="3243263" indent="-1555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D73432-29A1-42A9-94EA-B3CAE66B4838}" type="slidenum">
              <a:rPr lang="en-GB" altLang="en-US"/>
              <a:pPr>
                <a:spcBef>
                  <a:spcPct val="0"/>
                </a:spcBef>
              </a:pPr>
              <a:t>30</a:t>
            </a:fld>
            <a:endParaRPr lang="en-GB" altLang="en-US"/>
          </a:p>
        </p:txBody>
      </p:sp>
    </p:spTree>
    <p:extLst>
      <p:ext uri="{BB962C8B-B14F-4D97-AF65-F5344CB8AC3E}">
        <p14:creationId xmlns:p14="http://schemas.microsoft.com/office/powerpoint/2010/main" val="2491343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169D7A16-38BD-49D6-B3A5-D3C758F78F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31E36F3A-F64C-4F13-85F7-9D28D56CED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z="1400">
              <a:latin typeface="Century Gothic" panose="020B0502020202020204" pitchFamily="34" charset="0"/>
            </a:endParaRPr>
          </a:p>
        </p:txBody>
      </p:sp>
      <p:sp>
        <p:nvSpPr>
          <p:cNvPr id="52228" name="Slide Number Placeholder 3">
            <a:extLst>
              <a:ext uri="{FF2B5EF4-FFF2-40B4-BE49-F238E27FC236}">
                <a16:creationId xmlns:a16="http://schemas.microsoft.com/office/drawing/2014/main" id="{AB76AD4D-8ABD-4A7B-983B-DE028E2186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509588" indent="-195263">
              <a:spcBef>
                <a:spcPct val="30000"/>
              </a:spcBef>
              <a:defRPr sz="1200">
                <a:solidFill>
                  <a:schemeClr val="tx1"/>
                </a:solidFill>
                <a:latin typeface="Calibri" panose="020F0502020204030204" pitchFamily="34" charset="0"/>
              </a:defRPr>
            </a:lvl2pPr>
            <a:lvl3pPr marL="785813" indent="-155575">
              <a:spcBef>
                <a:spcPct val="30000"/>
              </a:spcBef>
              <a:defRPr sz="1200">
                <a:solidFill>
                  <a:schemeClr val="tx1"/>
                </a:solidFill>
                <a:latin typeface="Calibri" panose="020F0502020204030204" pitchFamily="34" charset="0"/>
              </a:defRPr>
            </a:lvl3pPr>
            <a:lvl4pPr marL="1098550" indent="-155575">
              <a:spcBef>
                <a:spcPct val="30000"/>
              </a:spcBef>
              <a:defRPr sz="1200">
                <a:solidFill>
                  <a:schemeClr val="tx1"/>
                </a:solidFill>
                <a:latin typeface="Calibri" panose="020F0502020204030204" pitchFamily="34" charset="0"/>
              </a:defRPr>
            </a:lvl4pPr>
            <a:lvl5pPr marL="1414463" indent="-155575">
              <a:spcBef>
                <a:spcPct val="30000"/>
              </a:spcBef>
              <a:defRPr sz="1200">
                <a:solidFill>
                  <a:schemeClr val="tx1"/>
                </a:solidFill>
                <a:latin typeface="Calibri" panose="020F0502020204030204" pitchFamily="34" charset="0"/>
              </a:defRPr>
            </a:lvl5pPr>
            <a:lvl6pPr marL="1871663" indent="-155575" eaLnBrk="0" fontAlgn="base" hangingPunct="0">
              <a:spcBef>
                <a:spcPct val="30000"/>
              </a:spcBef>
              <a:spcAft>
                <a:spcPct val="0"/>
              </a:spcAft>
              <a:defRPr sz="1200">
                <a:solidFill>
                  <a:schemeClr val="tx1"/>
                </a:solidFill>
                <a:latin typeface="Calibri" panose="020F0502020204030204" pitchFamily="34" charset="0"/>
              </a:defRPr>
            </a:lvl6pPr>
            <a:lvl7pPr marL="2328863" indent="-155575" eaLnBrk="0" fontAlgn="base" hangingPunct="0">
              <a:spcBef>
                <a:spcPct val="30000"/>
              </a:spcBef>
              <a:spcAft>
                <a:spcPct val="0"/>
              </a:spcAft>
              <a:defRPr sz="1200">
                <a:solidFill>
                  <a:schemeClr val="tx1"/>
                </a:solidFill>
                <a:latin typeface="Calibri" panose="020F0502020204030204" pitchFamily="34" charset="0"/>
              </a:defRPr>
            </a:lvl7pPr>
            <a:lvl8pPr marL="2786063" indent="-155575" eaLnBrk="0" fontAlgn="base" hangingPunct="0">
              <a:spcBef>
                <a:spcPct val="30000"/>
              </a:spcBef>
              <a:spcAft>
                <a:spcPct val="0"/>
              </a:spcAft>
              <a:defRPr sz="1200">
                <a:solidFill>
                  <a:schemeClr val="tx1"/>
                </a:solidFill>
                <a:latin typeface="Calibri" panose="020F0502020204030204" pitchFamily="34" charset="0"/>
              </a:defRPr>
            </a:lvl8pPr>
            <a:lvl9pPr marL="3243263" indent="-1555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D73432-29A1-42A9-94EA-B3CAE66B4838}" type="slidenum">
              <a:rPr lang="en-GB" altLang="en-US"/>
              <a:pPr>
                <a:spcBef>
                  <a:spcPct val="0"/>
                </a:spcBef>
              </a:pPr>
              <a:t>31</a:t>
            </a:fld>
            <a:endParaRPr lang="en-GB" altLang="en-US"/>
          </a:p>
        </p:txBody>
      </p:sp>
    </p:spTree>
    <p:extLst>
      <p:ext uri="{BB962C8B-B14F-4D97-AF65-F5344CB8AC3E}">
        <p14:creationId xmlns:p14="http://schemas.microsoft.com/office/powerpoint/2010/main" val="3277138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169D7A16-38BD-49D6-B3A5-D3C758F78F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31E36F3A-F64C-4F13-85F7-9D28D56CED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z="1400">
              <a:latin typeface="Century Gothic" panose="020B0502020202020204" pitchFamily="34" charset="0"/>
            </a:endParaRPr>
          </a:p>
        </p:txBody>
      </p:sp>
      <p:sp>
        <p:nvSpPr>
          <p:cNvPr id="52228" name="Slide Number Placeholder 3">
            <a:extLst>
              <a:ext uri="{FF2B5EF4-FFF2-40B4-BE49-F238E27FC236}">
                <a16:creationId xmlns:a16="http://schemas.microsoft.com/office/drawing/2014/main" id="{AB76AD4D-8ABD-4A7B-983B-DE028E2186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509588" indent="-195263">
              <a:spcBef>
                <a:spcPct val="30000"/>
              </a:spcBef>
              <a:defRPr sz="1200">
                <a:solidFill>
                  <a:schemeClr val="tx1"/>
                </a:solidFill>
                <a:latin typeface="Calibri" panose="020F0502020204030204" pitchFamily="34" charset="0"/>
              </a:defRPr>
            </a:lvl2pPr>
            <a:lvl3pPr marL="785813" indent="-155575">
              <a:spcBef>
                <a:spcPct val="30000"/>
              </a:spcBef>
              <a:defRPr sz="1200">
                <a:solidFill>
                  <a:schemeClr val="tx1"/>
                </a:solidFill>
                <a:latin typeface="Calibri" panose="020F0502020204030204" pitchFamily="34" charset="0"/>
              </a:defRPr>
            </a:lvl3pPr>
            <a:lvl4pPr marL="1098550" indent="-155575">
              <a:spcBef>
                <a:spcPct val="30000"/>
              </a:spcBef>
              <a:defRPr sz="1200">
                <a:solidFill>
                  <a:schemeClr val="tx1"/>
                </a:solidFill>
                <a:latin typeface="Calibri" panose="020F0502020204030204" pitchFamily="34" charset="0"/>
              </a:defRPr>
            </a:lvl4pPr>
            <a:lvl5pPr marL="1414463" indent="-155575">
              <a:spcBef>
                <a:spcPct val="30000"/>
              </a:spcBef>
              <a:defRPr sz="1200">
                <a:solidFill>
                  <a:schemeClr val="tx1"/>
                </a:solidFill>
                <a:latin typeface="Calibri" panose="020F0502020204030204" pitchFamily="34" charset="0"/>
              </a:defRPr>
            </a:lvl5pPr>
            <a:lvl6pPr marL="1871663" indent="-155575" eaLnBrk="0" fontAlgn="base" hangingPunct="0">
              <a:spcBef>
                <a:spcPct val="30000"/>
              </a:spcBef>
              <a:spcAft>
                <a:spcPct val="0"/>
              </a:spcAft>
              <a:defRPr sz="1200">
                <a:solidFill>
                  <a:schemeClr val="tx1"/>
                </a:solidFill>
                <a:latin typeface="Calibri" panose="020F0502020204030204" pitchFamily="34" charset="0"/>
              </a:defRPr>
            </a:lvl6pPr>
            <a:lvl7pPr marL="2328863" indent="-155575" eaLnBrk="0" fontAlgn="base" hangingPunct="0">
              <a:spcBef>
                <a:spcPct val="30000"/>
              </a:spcBef>
              <a:spcAft>
                <a:spcPct val="0"/>
              </a:spcAft>
              <a:defRPr sz="1200">
                <a:solidFill>
                  <a:schemeClr val="tx1"/>
                </a:solidFill>
                <a:latin typeface="Calibri" panose="020F0502020204030204" pitchFamily="34" charset="0"/>
              </a:defRPr>
            </a:lvl7pPr>
            <a:lvl8pPr marL="2786063" indent="-155575" eaLnBrk="0" fontAlgn="base" hangingPunct="0">
              <a:spcBef>
                <a:spcPct val="30000"/>
              </a:spcBef>
              <a:spcAft>
                <a:spcPct val="0"/>
              </a:spcAft>
              <a:defRPr sz="1200">
                <a:solidFill>
                  <a:schemeClr val="tx1"/>
                </a:solidFill>
                <a:latin typeface="Calibri" panose="020F0502020204030204" pitchFamily="34" charset="0"/>
              </a:defRPr>
            </a:lvl8pPr>
            <a:lvl9pPr marL="3243263" indent="-1555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D73432-29A1-42A9-94EA-B3CAE66B4838}" type="slidenum">
              <a:rPr lang="en-GB" altLang="en-US"/>
              <a:pPr>
                <a:spcBef>
                  <a:spcPct val="0"/>
                </a:spcBef>
              </a:pPr>
              <a:t>32</a:t>
            </a:fld>
            <a:endParaRPr lang="en-GB" altLang="en-US"/>
          </a:p>
        </p:txBody>
      </p:sp>
    </p:spTree>
    <p:extLst>
      <p:ext uri="{BB962C8B-B14F-4D97-AF65-F5344CB8AC3E}">
        <p14:creationId xmlns:p14="http://schemas.microsoft.com/office/powerpoint/2010/main" val="616613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169D7A16-38BD-49D6-B3A5-D3C758F78F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31E36F3A-F64C-4F13-85F7-9D28D56CED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z="1400">
              <a:latin typeface="Century Gothic" panose="020B0502020202020204" pitchFamily="34" charset="0"/>
            </a:endParaRPr>
          </a:p>
        </p:txBody>
      </p:sp>
      <p:sp>
        <p:nvSpPr>
          <p:cNvPr id="52228" name="Slide Number Placeholder 3">
            <a:extLst>
              <a:ext uri="{FF2B5EF4-FFF2-40B4-BE49-F238E27FC236}">
                <a16:creationId xmlns:a16="http://schemas.microsoft.com/office/drawing/2014/main" id="{AB76AD4D-8ABD-4A7B-983B-DE028E2186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509588" indent="-195263">
              <a:spcBef>
                <a:spcPct val="30000"/>
              </a:spcBef>
              <a:defRPr sz="1200">
                <a:solidFill>
                  <a:schemeClr val="tx1"/>
                </a:solidFill>
                <a:latin typeface="Calibri" panose="020F0502020204030204" pitchFamily="34" charset="0"/>
              </a:defRPr>
            </a:lvl2pPr>
            <a:lvl3pPr marL="785813" indent="-155575">
              <a:spcBef>
                <a:spcPct val="30000"/>
              </a:spcBef>
              <a:defRPr sz="1200">
                <a:solidFill>
                  <a:schemeClr val="tx1"/>
                </a:solidFill>
                <a:latin typeface="Calibri" panose="020F0502020204030204" pitchFamily="34" charset="0"/>
              </a:defRPr>
            </a:lvl3pPr>
            <a:lvl4pPr marL="1098550" indent="-155575">
              <a:spcBef>
                <a:spcPct val="30000"/>
              </a:spcBef>
              <a:defRPr sz="1200">
                <a:solidFill>
                  <a:schemeClr val="tx1"/>
                </a:solidFill>
                <a:latin typeface="Calibri" panose="020F0502020204030204" pitchFamily="34" charset="0"/>
              </a:defRPr>
            </a:lvl4pPr>
            <a:lvl5pPr marL="1414463" indent="-155575">
              <a:spcBef>
                <a:spcPct val="30000"/>
              </a:spcBef>
              <a:defRPr sz="1200">
                <a:solidFill>
                  <a:schemeClr val="tx1"/>
                </a:solidFill>
                <a:latin typeface="Calibri" panose="020F0502020204030204" pitchFamily="34" charset="0"/>
              </a:defRPr>
            </a:lvl5pPr>
            <a:lvl6pPr marL="1871663" indent="-155575" eaLnBrk="0" fontAlgn="base" hangingPunct="0">
              <a:spcBef>
                <a:spcPct val="30000"/>
              </a:spcBef>
              <a:spcAft>
                <a:spcPct val="0"/>
              </a:spcAft>
              <a:defRPr sz="1200">
                <a:solidFill>
                  <a:schemeClr val="tx1"/>
                </a:solidFill>
                <a:latin typeface="Calibri" panose="020F0502020204030204" pitchFamily="34" charset="0"/>
              </a:defRPr>
            </a:lvl6pPr>
            <a:lvl7pPr marL="2328863" indent="-155575" eaLnBrk="0" fontAlgn="base" hangingPunct="0">
              <a:spcBef>
                <a:spcPct val="30000"/>
              </a:spcBef>
              <a:spcAft>
                <a:spcPct val="0"/>
              </a:spcAft>
              <a:defRPr sz="1200">
                <a:solidFill>
                  <a:schemeClr val="tx1"/>
                </a:solidFill>
                <a:latin typeface="Calibri" panose="020F0502020204030204" pitchFamily="34" charset="0"/>
              </a:defRPr>
            </a:lvl7pPr>
            <a:lvl8pPr marL="2786063" indent="-155575" eaLnBrk="0" fontAlgn="base" hangingPunct="0">
              <a:spcBef>
                <a:spcPct val="30000"/>
              </a:spcBef>
              <a:spcAft>
                <a:spcPct val="0"/>
              </a:spcAft>
              <a:defRPr sz="1200">
                <a:solidFill>
                  <a:schemeClr val="tx1"/>
                </a:solidFill>
                <a:latin typeface="Calibri" panose="020F0502020204030204" pitchFamily="34" charset="0"/>
              </a:defRPr>
            </a:lvl8pPr>
            <a:lvl9pPr marL="3243263" indent="-1555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D73432-29A1-42A9-94EA-B3CAE66B4838}" type="slidenum">
              <a:rPr lang="en-GB" altLang="en-US"/>
              <a:pPr>
                <a:spcBef>
                  <a:spcPct val="0"/>
                </a:spcBef>
              </a:pPr>
              <a:t>33</a:t>
            </a:fld>
            <a:endParaRPr lang="en-GB" altLang="en-US"/>
          </a:p>
        </p:txBody>
      </p:sp>
    </p:spTree>
    <p:extLst>
      <p:ext uri="{BB962C8B-B14F-4D97-AF65-F5344CB8AC3E}">
        <p14:creationId xmlns:p14="http://schemas.microsoft.com/office/powerpoint/2010/main" val="2727960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169D7A16-38BD-49D6-B3A5-D3C758F78F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31E36F3A-F64C-4F13-85F7-9D28D56CED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z="1400">
              <a:latin typeface="Century Gothic" panose="020B0502020202020204" pitchFamily="34" charset="0"/>
            </a:endParaRPr>
          </a:p>
        </p:txBody>
      </p:sp>
      <p:sp>
        <p:nvSpPr>
          <p:cNvPr id="52228" name="Slide Number Placeholder 3">
            <a:extLst>
              <a:ext uri="{FF2B5EF4-FFF2-40B4-BE49-F238E27FC236}">
                <a16:creationId xmlns:a16="http://schemas.microsoft.com/office/drawing/2014/main" id="{AB76AD4D-8ABD-4A7B-983B-DE028E2186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509588" indent="-195263">
              <a:spcBef>
                <a:spcPct val="30000"/>
              </a:spcBef>
              <a:defRPr sz="1200">
                <a:solidFill>
                  <a:schemeClr val="tx1"/>
                </a:solidFill>
                <a:latin typeface="Calibri" panose="020F0502020204030204" pitchFamily="34" charset="0"/>
              </a:defRPr>
            </a:lvl2pPr>
            <a:lvl3pPr marL="785813" indent="-155575">
              <a:spcBef>
                <a:spcPct val="30000"/>
              </a:spcBef>
              <a:defRPr sz="1200">
                <a:solidFill>
                  <a:schemeClr val="tx1"/>
                </a:solidFill>
                <a:latin typeface="Calibri" panose="020F0502020204030204" pitchFamily="34" charset="0"/>
              </a:defRPr>
            </a:lvl3pPr>
            <a:lvl4pPr marL="1098550" indent="-155575">
              <a:spcBef>
                <a:spcPct val="30000"/>
              </a:spcBef>
              <a:defRPr sz="1200">
                <a:solidFill>
                  <a:schemeClr val="tx1"/>
                </a:solidFill>
                <a:latin typeface="Calibri" panose="020F0502020204030204" pitchFamily="34" charset="0"/>
              </a:defRPr>
            </a:lvl4pPr>
            <a:lvl5pPr marL="1414463" indent="-155575">
              <a:spcBef>
                <a:spcPct val="30000"/>
              </a:spcBef>
              <a:defRPr sz="1200">
                <a:solidFill>
                  <a:schemeClr val="tx1"/>
                </a:solidFill>
                <a:latin typeface="Calibri" panose="020F0502020204030204" pitchFamily="34" charset="0"/>
              </a:defRPr>
            </a:lvl5pPr>
            <a:lvl6pPr marL="1871663" indent="-155575" eaLnBrk="0" fontAlgn="base" hangingPunct="0">
              <a:spcBef>
                <a:spcPct val="30000"/>
              </a:spcBef>
              <a:spcAft>
                <a:spcPct val="0"/>
              </a:spcAft>
              <a:defRPr sz="1200">
                <a:solidFill>
                  <a:schemeClr val="tx1"/>
                </a:solidFill>
                <a:latin typeface="Calibri" panose="020F0502020204030204" pitchFamily="34" charset="0"/>
              </a:defRPr>
            </a:lvl6pPr>
            <a:lvl7pPr marL="2328863" indent="-155575" eaLnBrk="0" fontAlgn="base" hangingPunct="0">
              <a:spcBef>
                <a:spcPct val="30000"/>
              </a:spcBef>
              <a:spcAft>
                <a:spcPct val="0"/>
              </a:spcAft>
              <a:defRPr sz="1200">
                <a:solidFill>
                  <a:schemeClr val="tx1"/>
                </a:solidFill>
                <a:latin typeface="Calibri" panose="020F0502020204030204" pitchFamily="34" charset="0"/>
              </a:defRPr>
            </a:lvl7pPr>
            <a:lvl8pPr marL="2786063" indent="-155575" eaLnBrk="0" fontAlgn="base" hangingPunct="0">
              <a:spcBef>
                <a:spcPct val="30000"/>
              </a:spcBef>
              <a:spcAft>
                <a:spcPct val="0"/>
              </a:spcAft>
              <a:defRPr sz="1200">
                <a:solidFill>
                  <a:schemeClr val="tx1"/>
                </a:solidFill>
                <a:latin typeface="Calibri" panose="020F0502020204030204" pitchFamily="34" charset="0"/>
              </a:defRPr>
            </a:lvl8pPr>
            <a:lvl9pPr marL="3243263" indent="-1555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D73432-29A1-42A9-94EA-B3CAE66B4838}" type="slidenum">
              <a:rPr lang="en-GB" altLang="en-US"/>
              <a:pPr>
                <a:spcBef>
                  <a:spcPct val="0"/>
                </a:spcBef>
              </a:pPr>
              <a:t>34</a:t>
            </a:fld>
            <a:endParaRPr lang="en-GB" altLang="en-US"/>
          </a:p>
        </p:txBody>
      </p:sp>
    </p:spTree>
    <p:extLst>
      <p:ext uri="{BB962C8B-B14F-4D97-AF65-F5344CB8AC3E}">
        <p14:creationId xmlns:p14="http://schemas.microsoft.com/office/powerpoint/2010/main" val="1433222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169D7A16-38BD-49D6-B3A5-D3C758F78F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31E36F3A-F64C-4F13-85F7-9D28D56CED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z="1400">
              <a:latin typeface="Century Gothic" panose="020B0502020202020204" pitchFamily="34" charset="0"/>
            </a:endParaRPr>
          </a:p>
        </p:txBody>
      </p:sp>
      <p:sp>
        <p:nvSpPr>
          <p:cNvPr id="52228" name="Slide Number Placeholder 3">
            <a:extLst>
              <a:ext uri="{FF2B5EF4-FFF2-40B4-BE49-F238E27FC236}">
                <a16:creationId xmlns:a16="http://schemas.microsoft.com/office/drawing/2014/main" id="{AB76AD4D-8ABD-4A7B-983B-DE028E2186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509588" indent="-195263">
              <a:spcBef>
                <a:spcPct val="30000"/>
              </a:spcBef>
              <a:defRPr sz="1200">
                <a:solidFill>
                  <a:schemeClr val="tx1"/>
                </a:solidFill>
                <a:latin typeface="Calibri" panose="020F0502020204030204" pitchFamily="34" charset="0"/>
              </a:defRPr>
            </a:lvl2pPr>
            <a:lvl3pPr marL="785813" indent="-155575">
              <a:spcBef>
                <a:spcPct val="30000"/>
              </a:spcBef>
              <a:defRPr sz="1200">
                <a:solidFill>
                  <a:schemeClr val="tx1"/>
                </a:solidFill>
                <a:latin typeface="Calibri" panose="020F0502020204030204" pitchFamily="34" charset="0"/>
              </a:defRPr>
            </a:lvl3pPr>
            <a:lvl4pPr marL="1098550" indent="-155575">
              <a:spcBef>
                <a:spcPct val="30000"/>
              </a:spcBef>
              <a:defRPr sz="1200">
                <a:solidFill>
                  <a:schemeClr val="tx1"/>
                </a:solidFill>
                <a:latin typeface="Calibri" panose="020F0502020204030204" pitchFamily="34" charset="0"/>
              </a:defRPr>
            </a:lvl4pPr>
            <a:lvl5pPr marL="1414463" indent="-155575">
              <a:spcBef>
                <a:spcPct val="30000"/>
              </a:spcBef>
              <a:defRPr sz="1200">
                <a:solidFill>
                  <a:schemeClr val="tx1"/>
                </a:solidFill>
                <a:latin typeface="Calibri" panose="020F0502020204030204" pitchFamily="34" charset="0"/>
              </a:defRPr>
            </a:lvl5pPr>
            <a:lvl6pPr marL="1871663" indent="-155575" eaLnBrk="0" fontAlgn="base" hangingPunct="0">
              <a:spcBef>
                <a:spcPct val="30000"/>
              </a:spcBef>
              <a:spcAft>
                <a:spcPct val="0"/>
              </a:spcAft>
              <a:defRPr sz="1200">
                <a:solidFill>
                  <a:schemeClr val="tx1"/>
                </a:solidFill>
                <a:latin typeface="Calibri" panose="020F0502020204030204" pitchFamily="34" charset="0"/>
              </a:defRPr>
            </a:lvl6pPr>
            <a:lvl7pPr marL="2328863" indent="-155575" eaLnBrk="0" fontAlgn="base" hangingPunct="0">
              <a:spcBef>
                <a:spcPct val="30000"/>
              </a:spcBef>
              <a:spcAft>
                <a:spcPct val="0"/>
              </a:spcAft>
              <a:defRPr sz="1200">
                <a:solidFill>
                  <a:schemeClr val="tx1"/>
                </a:solidFill>
                <a:latin typeface="Calibri" panose="020F0502020204030204" pitchFamily="34" charset="0"/>
              </a:defRPr>
            </a:lvl7pPr>
            <a:lvl8pPr marL="2786063" indent="-155575" eaLnBrk="0" fontAlgn="base" hangingPunct="0">
              <a:spcBef>
                <a:spcPct val="30000"/>
              </a:spcBef>
              <a:spcAft>
                <a:spcPct val="0"/>
              </a:spcAft>
              <a:defRPr sz="1200">
                <a:solidFill>
                  <a:schemeClr val="tx1"/>
                </a:solidFill>
                <a:latin typeface="Calibri" panose="020F0502020204030204" pitchFamily="34" charset="0"/>
              </a:defRPr>
            </a:lvl8pPr>
            <a:lvl9pPr marL="3243263" indent="-1555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D73432-29A1-42A9-94EA-B3CAE66B4838}" type="slidenum">
              <a:rPr lang="en-GB" altLang="en-US"/>
              <a:pPr>
                <a:spcBef>
                  <a:spcPct val="0"/>
                </a:spcBef>
              </a:pPr>
              <a:t>35</a:t>
            </a:fld>
            <a:endParaRPr lang="en-GB" altLang="en-US"/>
          </a:p>
        </p:txBody>
      </p:sp>
    </p:spTree>
    <p:extLst>
      <p:ext uri="{BB962C8B-B14F-4D97-AF65-F5344CB8AC3E}">
        <p14:creationId xmlns:p14="http://schemas.microsoft.com/office/powerpoint/2010/main" val="3796272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169D7A16-38BD-49D6-B3A5-D3C758F78F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31E36F3A-F64C-4F13-85F7-9D28D56CED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z="1400">
              <a:latin typeface="Century Gothic" panose="020B0502020202020204" pitchFamily="34" charset="0"/>
            </a:endParaRPr>
          </a:p>
        </p:txBody>
      </p:sp>
      <p:sp>
        <p:nvSpPr>
          <p:cNvPr id="52228" name="Slide Number Placeholder 3">
            <a:extLst>
              <a:ext uri="{FF2B5EF4-FFF2-40B4-BE49-F238E27FC236}">
                <a16:creationId xmlns:a16="http://schemas.microsoft.com/office/drawing/2014/main" id="{AB76AD4D-8ABD-4A7B-983B-DE028E2186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509588" indent="-195263">
              <a:spcBef>
                <a:spcPct val="30000"/>
              </a:spcBef>
              <a:defRPr sz="1200">
                <a:solidFill>
                  <a:schemeClr val="tx1"/>
                </a:solidFill>
                <a:latin typeface="Calibri" panose="020F0502020204030204" pitchFamily="34" charset="0"/>
              </a:defRPr>
            </a:lvl2pPr>
            <a:lvl3pPr marL="785813" indent="-155575">
              <a:spcBef>
                <a:spcPct val="30000"/>
              </a:spcBef>
              <a:defRPr sz="1200">
                <a:solidFill>
                  <a:schemeClr val="tx1"/>
                </a:solidFill>
                <a:latin typeface="Calibri" panose="020F0502020204030204" pitchFamily="34" charset="0"/>
              </a:defRPr>
            </a:lvl3pPr>
            <a:lvl4pPr marL="1098550" indent="-155575">
              <a:spcBef>
                <a:spcPct val="30000"/>
              </a:spcBef>
              <a:defRPr sz="1200">
                <a:solidFill>
                  <a:schemeClr val="tx1"/>
                </a:solidFill>
                <a:latin typeface="Calibri" panose="020F0502020204030204" pitchFamily="34" charset="0"/>
              </a:defRPr>
            </a:lvl4pPr>
            <a:lvl5pPr marL="1414463" indent="-155575">
              <a:spcBef>
                <a:spcPct val="30000"/>
              </a:spcBef>
              <a:defRPr sz="1200">
                <a:solidFill>
                  <a:schemeClr val="tx1"/>
                </a:solidFill>
                <a:latin typeface="Calibri" panose="020F0502020204030204" pitchFamily="34" charset="0"/>
              </a:defRPr>
            </a:lvl5pPr>
            <a:lvl6pPr marL="1871663" indent="-155575" eaLnBrk="0" fontAlgn="base" hangingPunct="0">
              <a:spcBef>
                <a:spcPct val="30000"/>
              </a:spcBef>
              <a:spcAft>
                <a:spcPct val="0"/>
              </a:spcAft>
              <a:defRPr sz="1200">
                <a:solidFill>
                  <a:schemeClr val="tx1"/>
                </a:solidFill>
                <a:latin typeface="Calibri" panose="020F0502020204030204" pitchFamily="34" charset="0"/>
              </a:defRPr>
            </a:lvl6pPr>
            <a:lvl7pPr marL="2328863" indent="-155575" eaLnBrk="0" fontAlgn="base" hangingPunct="0">
              <a:spcBef>
                <a:spcPct val="30000"/>
              </a:spcBef>
              <a:spcAft>
                <a:spcPct val="0"/>
              </a:spcAft>
              <a:defRPr sz="1200">
                <a:solidFill>
                  <a:schemeClr val="tx1"/>
                </a:solidFill>
                <a:latin typeface="Calibri" panose="020F0502020204030204" pitchFamily="34" charset="0"/>
              </a:defRPr>
            </a:lvl7pPr>
            <a:lvl8pPr marL="2786063" indent="-155575" eaLnBrk="0" fontAlgn="base" hangingPunct="0">
              <a:spcBef>
                <a:spcPct val="30000"/>
              </a:spcBef>
              <a:spcAft>
                <a:spcPct val="0"/>
              </a:spcAft>
              <a:defRPr sz="1200">
                <a:solidFill>
                  <a:schemeClr val="tx1"/>
                </a:solidFill>
                <a:latin typeface="Calibri" panose="020F0502020204030204" pitchFamily="34" charset="0"/>
              </a:defRPr>
            </a:lvl8pPr>
            <a:lvl9pPr marL="3243263" indent="-1555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D73432-29A1-42A9-94EA-B3CAE66B4838}" type="slidenum">
              <a:rPr lang="en-GB" altLang="en-US"/>
              <a:pPr>
                <a:spcBef>
                  <a:spcPct val="0"/>
                </a:spcBef>
              </a:pPr>
              <a:t>36</a:t>
            </a:fld>
            <a:endParaRPr lang="en-GB" altLang="en-US"/>
          </a:p>
        </p:txBody>
      </p:sp>
    </p:spTree>
    <p:extLst>
      <p:ext uri="{BB962C8B-B14F-4D97-AF65-F5344CB8AC3E}">
        <p14:creationId xmlns:p14="http://schemas.microsoft.com/office/powerpoint/2010/main" val="2717439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1183F4A4-9A8F-46FB-AED5-4113F394C1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A8379DC2-98AE-4626-8B78-0B4C0F02BB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a:p>
        </p:txBody>
      </p:sp>
      <p:sp>
        <p:nvSpPr>
          <p:cNvPr id="54276" name="Slide Number Placeholder 3">
            <a:extLst>
              <a:ext uri="{FF2B5EF4-FFF2-40B4-BE49-F238E27FC236}">
                <a16:creationId xmlns:a16="http://schemas.microsoft.com/office/drawing/2014/main" id="{AA7532CE-5877-4925-9E74-64084B89150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508000" indent="-195263">
              <a:spcBef>
                <a:spcPct val="30000"/>
              </a:spcBef>
              <a:defRPr sz="1200">
                <a:solidFill>
                  <a:schemeClr val="tx1"/>
                </a:solidFill>
                <a:latin typeface="Calibri" panose="020F0502020204030204" pitchFamily="34" charset="0"/>
              </a:defRPr>
            </a:lvl2pPr>
            <a:lvl3pPr marL="782638" indent="-155575">
              <a:spcBef>
                <a:spcPct val="30000"/>
              </a:spcBef>
              <a:defRPr sz="1200">
                <a:solidFill>
                  <a:schemeClr val="tx1"/>
                </a:solidFill>
                <a:latin typeface="Calibri" panose="020F0502020204030204" pitchFamily="34" charset="0"/>
              </a:defRPr>
            </a:lvl3pPr>
            <a:lvl4pPr marL="1095375" indent="-155575">
              <a:spcBef>
                <a:spcPct val="30000"/>
              </a:spcBef>
              <a:defRPr sz="1200">
                <a:solidFill>
                  <a:schemeClr val="tx1"/>
                </a:solidFill>
                <a:latin typeface="Calibri" panose="020F0502020204030204" pitchFamily="34" charset="0"/>
              </a:defRPr>
            </a:lvl4pPr>
            <a:lvl5pPr marL="1409700" indent="-155575">
              <a:spcBef>
                <a:spcPct val="30000"/>
              </a:spcBef>
              <a:defRPr sz="1200">
                <a:solidFill>
                  <a:schemeClr val="tx1"/>
                </a:solidFill>
                <a:latin typeface="Calibri" panose="020F0502020204030204" pitchFamily="34" charset="0"/>
              </a:defRPr>
            </a:lvl5pPr>
            <a:lvl6pPr marL="1866900" indent="-155575" eaLnBrk="0" fontAlgn="base" hangingPunct="0">
              <a:spcBef>
                <a:spcPct val="30000"/>
              </a:spcBef>
              <a:spcAft>
                <a:spcPct val="0"/>
              </a:spcAft>
              <a:defRPr sz="1200">
                <a:solidFill>
                  <a:schemeClr val="tx1"/>
                </a:solidFill>
                <a:latin typeface="Calibri" panose="020F0502020204030204" pitchFamily="34" charset="0"/>
              </a:defRPr>
            </a:lvl6pPr>
            <a:lvl7pPr marL="2324100" indent="-155575" eaLnBrk="0" fontAlgn="base" hangingPunct="0">
              <a:spcBef>
                <a:spcPct val="30000"/>
              </a:spcBef>
              <a:spcAft>
                <a:spcPct val="0"/>
              </a:spcAft>
              <a:defRPr sz="1200">
                <a:solidFill>
                  <a:schemeClr val="tx1"/>
                </a:solidFill>
                <a:latin typeface="Calibri" panose="020F0502020204030204" pitchFamily="34" charset="0"/>
              </a:defRPr>
            </a:lvl7pPr>
            <a:lvl8pPr marL="2781300" indent="-155575" eaLnBrk="0" fontAlgn="base" hangingPunct="0">
              <a:spcBef>
                <a:spcPct val="30000"/>
              </a:spcBef>
              <a:spcAft>
                <a:spcPct val="0"/>
              </a:spcAft>
              <a:defRPr sz="1200">
                <a:solidFill>
                  <a:schemeClr val="tx1"/>
                </a:solidFill>
                <a:latin typeface="Calibri" panose="020F0502020204030204" pitchFamily="34" charset="0"/>
              </a:defRPr>
            </a:lvl8pPr>
            <a:lvl9pPr marL="3238500" indent="-1555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8D3B8E-A36E-42AD-99DF-7B1244952093}" type="slidenum">
              <a:rPr lang="en-GB" altLang="en-US">
                <a:solidFill>
                  <a:srgbClr val="000000"/>
                </a:solidFill>
              </a:rPr>
              <a:pPr>
                <a:spcBef>
                  <a:spcPct val="0"/>
                </a:spcBef>
              </a:pPr>
              <a:t>37</a:t>
            </a:fld>
            <a:endParaRPr lang="en-GB"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05355-74E2-2A73-CB35-48C5890A76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4EA33B7-8CE6-AF7E-E328-FB694A9FBF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08ABA26-B111-FB75-CE08-35B6D20F7F6A}"/>
              </a:ext>
            </a:extLst>
          </p:cNvPr>
          <p:cNvSpPr>
            <a:spLocks noGrp="1"/>
          </p:cNvSpPr>
          <p:nvPr>
            <p:ph type="dt" sz="half" idx="10"/>
          </p:nvPr>
        </p:nvSpPr>
        <p:spPr/>
        <p:txBody>
          <a:bodyPr/>
          <a:lstStyle/>
          <a:p>
            <a:fld id="{D4EE4A0C-B9F9-4097-8FEA-3C1A6574A34E}" type="datetimeFigureOut">
              <a:rPr lang="en-GB" smtClean="0"/>
              <a:t>06/09/2022</a:t>
            </a:fld>
            <a:endParaRPr lang="en-GB"/>
          </a:p>
        </p:txBody>
      </p:sp>
      <p:sp>
        <p:nvSpPr>
          <p:cNvPr id="5" name="Footer Placeholder 4">
            <a:extLst>
              <a:ext uri="{FF2B5EF4-FFF2-40B4-BE49-F238E27FC236}">
                <a16:creationId xmlns:a16="http://schemas.microsoft.com/office/drawing/2014/main" id="{7A8C7EAA-9140-588D-8104-C168BCF836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A934E2-507F-87B3-50F5-A58DB5262861}"/>
              </a:ext>
            </a:extLst>
          </p:cNvPr>
          <p:cNvSpPr>
            <a:spLocks noGrp="1"/>
          </p:cNvSpPr>
          <p:nvPr>
            <p:ph type="sldNum" sz="quarter" idx="12"/>
          </p:nvPr>
        </p:nvSpPr>
        <p:spPr/>
        <p:txBody>
          <a:bodyPr/>
          <a:lstStyle/>
          <a:p>
            <a:fld id="{79D9459D-9A44-4912-B0AF-FFD3884864FA}" type="slidenum">
              <a:rPr lang="en-GB" smtClean="0"/>
              <a:t>‹#›</a:t>
            </a:fld>
            <a:endParaRPr lang="en-GB"/>
          </a:p>
        </p:txBody>
      </p:sp>
    </p:spTree>
    <p:extLst>
      <p:ext uri="{BB962C8B-B14F-4D97-AF65-F5344CB8AC3E}">
        <p14:creationId xmlns:p14="http://schemas.microsoft.com/office/powerpoint/2010/main" val="2535546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481BB-8A94-3722-F99D-CD2B730FB11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C6D32B-5619-3457-0584-634DAAF1D7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22C706-473A-EBB7-8B03-B30E72EBA119}"/>
              </a:ext>
            </a:extLst>
          </p:cNvPr>
          <p:cNvSpPr>
            <a:spLocks noGrp="1"/>
          </p:cNvSpPr>
          <p:nvPr>
            <p:ph type="dt" sz="half" idx="10"/>
          </p:nvPr>
        </p:nvSpPr>
        <p:spPr/>
        <p:txBody>
          <a:bodyPr/>
          <a:lstStyle/>
          <a:p>
            <a:fld id="{D4EE4A0C-B9F9-4097-8FEA-3C1A6574A34E}" type="datetimeFigureOut">
              <a:rPr lang="en-GB" smtClean="0"/>
              <a:t>06/09/2022</a:t>
            </a:fld>
            <a:endParaRPr lang="en-GB"/>
          </a:p>
        </p:txBody>
      </p:sp>
      <p:sp>
        <p:nvSpPr>
          <p:cNvPr id="5" name="Footer Placeholder 4">
            <a:extLst>
              <a:ext uri="{FF2B5EF4-FFF2-40B4-BE49-F238E27FC236}">
                <a16:creationId xmlns:a16="http://schemas.microsoft.com/office/drawing/2014/main" id="{48A8CF2B-EF59-3975-6DBB-67754261E2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2EB0B0-65F5-E84D-07D0-17848198C170}"/>
              </a:ext>
            </a:extLst>
          </p:cNvPr>
          <p:cNvSpPr>
            <a:spLocks noGrp="1"/>
          </p:cNvSpPr>
          <p:nvPr>
            <p:ph type="sldNum" sz="quarter" idx="12"/>
          </p:nvPr>
        </p:nvSpPr>
        <p:spPr/>
        <p:txBody>
          <a:bodyPr/>
          <a:lstStyle/>
          <a:p>
            <a:fld id="{79D9459D-9A44-4912-B0AF-FFD3884864FA}" type="slidenum">
              <a:rPr lang="en-GB" smtClean="0"/>
              <a:t>‹#›</a:t>
            </a:fld>
            <a:endParaRPr lang="en-GB"/>
          </a:p>
        </p:txBody>
      </p:sp>
    </p:spTree>
    <p:extLst>
      <p:ext uri="{BB962C8B-B14F-4D97-AF65-F5344CB8AC3E}">
        <p14:creationId xmlns:p14="http://schemas.microsoft.com/office/powerpoint/2010/main" val="2673168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1BC87C-97C1-822E-1C4B-6820FB932B5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6363CC-FAA3-0230-62A6-26E2D8F3BD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49DA25-4CF7-3642-8F76-2A6931B8CA66}"/>
              </a:ext>
            </a:extLst>
          </p:cNvPr>
          <p:cNvSpPr>
            <a:spLocks noGrp="1"/>
          </p:cNvSpPr>
          <p:nvPr>
            <p:ph type="dt" sz="half" idx="10"/>
          </p:nvPr>
        </p:nvSpPr>
        <p:spPr/>
        <p:txBody>
          <a:bodyPr/>
          <a:lstStyle/>
          <a:p>
            <a:fld id="{D4EE4A0C-B9F9-4097-8FEA-3C1A6574A34E}" type="datetimeFigureOut">
              <a:rPr lang="en-GB" smtClean="0"/>
              <a:t>06/09/2022</a:t>
            </a:fld>
            <a:endParaRPr lang="en-GB"/>
          </a:p>
        </p:txBody>
      </p:sp>
      <p:sp>
        <p:nvSpPr>
          <p:cNvPr id="5" name="Footer Placeholder 4">
            <a:extLst>
              <a:ext uri="{FF2B5EF4-FFF2-40B4-BE49-F238E27FC236}">
                <a16:creationId xmlns:a16="http://schemas.microsoft.com/office/drawing/2014/main" id="{D092F64F-F5D7-7CB5-B43B-E4E4DFD6D4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495D7E-AF60-C9A0-7E9C-75277EED5C14}"/>
              </a:ext>
            </a:extLst>
          </p:cNvPr>
          <p:cNvSpPr>
            <a:spLocks noGrp="1"/>
          </p:cNvSpPr>
          <p:nvPr>
            <p:ph type="sldNum" sz="quarter" idx="12"/>
          </p:nvPr>
        </p:nvSpPr>
        <p:spPr/>
        <p:txBody>
          <a:bodyPr/>
          <a:lstStyle/>
          <a:p>
            <a:fld id="{79D9459D-9A44-4912-B0AF-FFD3884864FA}" type="slidenum">
              <a:rPr lang="en-GB" smtClean="0"/>
              <a:t>‹#›</a:t>
            </a:fld>
            <a:endParaRPr lang="en-GB"/>
          </a:p>
        </p:txBody>
      </p:sp>
    </p:spTree>
    <p:extLst>
      <p:ext uri="{BB962C8B-B14F-4D97-AF65-F5344CB8AC3E}">
        <p14:creationId xmlns:p14="http://schemas.microsoft.com/office/powerpoint/2010/main" val="2372145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D2FABBF-834D-EF4F-BB67-417E9744796E}"/>
              </a:ext>
            </a:extLst>
          </p:cNvPr>
          <p:cNvSpPr>
            <a:spLocks noGrp="1"/>
          </p:cNvSpPr>
          <p:nvPr>
            <p:ph type="pic" sz="quarter" idx="16"/>
          </p:nvPr>
        </p:nvSpPr>
        <p:spPr>
          <a:xfrm>
            <a:off x="3324288" y="0"/>
            <a:ext cx="8867713" cy="6858000"/>
          </a:xfrm>
          <a:custGeom>
            <a:avLst/>
            <a:gdLst>
              <a:gd name="connsiteX0" fmla="*/ 92 w 8987815"/>
              <a:gd name="connsiteY0" fmla="*/ 0 h 6865749"/>
              <a:gd name="connsiteX1" fmla="*/ 8987815 w 8987815"/>
              <a:gd name="connsiteY1" fmla="*/ 7749 h 6865749"/>
              <a:gd name="connsiteX2" fmla="*/ 8987815 w 8987815"/>
              <a:gd name="connsiteY2" fmla="*/ 6117953 h 6865749"/>
              <a:gd name="connsiteX3" fmla="*/ 8240019 w 8987815"/>
              <a:gd name="connsiteY3" fmla="*/ 6865749 h 6865749"/>
              <a:gd name="connsiteX4" fmla="*/ 120102 w 8987815"/>
              <a:gd name="connsiteY4" fmla="*/ 6865749 h 6865749"/>
              <a:gd name="connsiteX5" fmla="*/ 168875 w 8987815"/>
              <a:gd name="connsiteY5" fmla="*/ 6858306 h 6865749"/>
              <a:gd name="connsiteX6" fmla="*/ 765964 w 8987815"/>
              <a:gd name="connsiteY6" fmla="*/ 6125702 h 6865749"/>
              <a:gd name="connsiteX7" fmla="*/ 765964 w 8987815"/>
              <a:gd name="connsiteY7" fmla="*/ 15498 h 6865749"/>
              <a:gd name="connsiteX8" fmla="*/ 0 w 8987815"/>
              <a:gd name="connsiteY8" fmla="*/ 14838 h 6865749"/>
              <a:gd name="connsiteX0" fmla="*/ 0 w 8987815"/>
              <a:gd name="connsiteY0" fmla="*/ 457626 h 7308537"/>
              <a:gd name="connsiteX1" fmla="*/ 8987815 w 8987815"/>
              <a:gd name="connsiteY1" fmla="*/ 450537 h 7308537"/>
              <a:gd name="connsiteX2" fmla="*/ 8987815 w 8987815"/>
              <a:gd name="connsiteY2" fmla="*/ 6560741 h 7308537"/>
              <a:gd name="connsiteX3" fmla="*/ 8240019 w 8987815"/>
              <a:gd name="connsiteY3" fmla="*/ 7308537 h 7308537"/>
              <a:gd name="connsiteX4" fmla="*/ 120102 w 8987815"/>
              <a:gd name="connsiteY4" fmla="*/ 7308537 h 7308537"/>
              <a:gd name="connsiteX5" fmla="*/ 168875 w 8987815"/>
              <a:gd name="connsiteY5" fmla="*/ 7301094 h 7308537"/>
              <a:gd name="connsiteX6" fmla="*/ 765964 w 8987815"/>
              <a:gd name="connsiteY6" fmla="*/ 6568490 h 7308537"/>
              <a:gd name="connsiteX7" fmla="*/ 765964 w 8987815"/>
              <a:gd name="connsiteY7" fmla="*/ 458286 h 7308537"/>
              <a:gd name="connsiteX8" fmla="*/ 0 w 8987815"/>
              <a:gd name="connsiteY8" fmla="*/ 457626 h 7308537"/>
              <a:gd name="connsiteX0" fmla="*/ 645862 w 8867713"/>
              <a:gd name="connsiteY0" fmla="*/ 7749 h 6858000"/>
              <a:gd name="connsiteX1" fmla="*/ 8867713 w 8867713"/>
              <a:gd name="connsiteY1" fmla="*/ 0 h 6858000"/>
              <a:gd name="connsiteX2" fmla="*/ 8867713 w 8867713"/>
              <a:gd name="connsiteY2" fmla="*/ 6110204 h 6858000"/>
              <a:gd name="connsiteX3" fmla="*/ 8119917 w 8867713"/>
              <a:gd name="connsiteY3" fmla="*/ 6858000 h 6858000"/>
              <a:gd name="connsiteX4" fmla="*/ 0 w 8867713"/>
              <a:gd name="connsiteY4" fmla="*/ 6858000 h 6858000"/>
              <a:gd name="connsiteX5" fmla="*/ 48773 w 8867713"/>
              <a:gd name="connsiteY5" fmla="*/ 6850557 h 6858000"/>
              <a:gd name="connsiteX6" fmla="*/ 645862 w 8867713"/>
              <a:gd name="connsiteY6" fmla="*/ 6117953 h 6858000"/>
              <a:gd name="connsiteX7" fmla="*/ 645862 w 8867713"/>
              <a:gd name="connsiteY7" fmla="*/ 7749 h 6858000"/>
              <a:gd name="connsiteX0" fmla="*/ 638987 w 8867713"/>
              <a:gd name="connsiteY0" fmla="*/ 873 h 6858000"/>
              <a:gd name="connsiteX1" fmla="*/ 8867713 w 8867713"/>
              <a:gd name="connsiteY1" fmla="*/ 0 h 6858000"/>
              <a:gd name="connsiteX2" fmla="*/ 8867713 w 8867713"/>
              <a:gd name="connsiteY2" fmla="*/ 6110204 h 6858000"/>
              <a:gd name="connsiteX3" fmla="*/ 8119917 w 8867713"/>
              <a:gd name="connsiteY3" fmla="*/ 6858000 h 6858000"/>
              <a:gd name="connsiteX4" fmla="*/ 0 w 8867713"/>
              <a:gd name="connsiteY4" fmla="*/ 6858000 h 6858000"/>
              <a:gd name="connsiteX5" fmla="*/ 48773 w 8867713"/>
              <a:gd name="connsiteY5" fmla="*/ 6850557 h 6858000"/>
              <a:gd name="connsiteX6" fmla="*/ 645862 w 8867713"/>
              <a:gd name="connsiteY6" fmla="*/ 6117953 h 6858000"/>
              <a:gd name="connsiteX7" fmla="*/ 638987 w 8867713"/>
              <a:gd name="connsiteY7" fmla="*/ 8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7713" h="6858000">
                <a:moveTo>
                  <a:pt x="638987" y="873"/>
                </a:moveTo>
                <a:lnTo>
                  <a:pt x="8867713" y="0"/>
                </a:lnTo>
                <a:lnTo>
                  <a:pt x="8867713" y="6110204"/>
                </a:lnTo>
                <a:cubicBezTo>
                  <a:pt x="8867713" y="6523200"/>
                  <a:pt x="8532913" y="6858000"/>
                  <a:pt x="8119917" y="6858000"/>
                </a:cubicBezTo>
                <a:lnTo>
                  <a:pt x="0" y="6858000"/>
                </a:lnTo>
                <a:lnTo>
                  <a:pt x="48773" y="6850557"/>
                </a:lnTo>
                <a:cubicBezTo>
                  <a:pt x="389531" y="6780827"/>
                  <a:pt x="645862" y="6479325"/>
                  <a:pt x="645862" y="6117953"/>
                </a:cubicBezTo>
                <a:cubicBezTo>
                  <a:pt x="643570" y="4078926"/>
                  <a:pt x="641279" y="2039900"/>
                  <a:pt x="638987" y="873"/>
                </a:cubicBezTo>
                <a:close/>
              </a:path>
            </a:pathLst>
          </a:custGeom>
        </p:spPr>
        <p:txBody>
          <a:bodyPr wrap="square">
            <a:noAutofit/>
          </a:bodyPr>
          <a:lstStyle/>
          <a:p>
            <a:endParaRPr lang="en-US" dirty="0"/>
          </a:p>
        </p:txBody>
      </p:sp>
      <p:sp>
        <p:nvSpPr>
          <p:cNvPr id="8" name="Text Placeholder 3">
            <a:extLst>
              <a:ext uri="{FF2B5EF4-FFF2-40B4-BE49-F238E27FC236}">
                <a16:creationId xmlns:a16="http://schemas.microsoft.com/office/drawing/2014/main" id="{4C64817F-7E41-9840-AEEB-EF25CF1AAE36}"/>
              </a:ext>
            </a:extLst>
          </p:cNvPr>
          <p:cNvSpPr>
            <a:spLocks noGrp="1"/>
          </p:cNvSpPr>
          <p:nvPr>
            <p:ph type="body" sz="half" idx="2"/>
          </p:nvPr>
        </p:nvSpPr>
        <p:spPr>
          <a:xfrm>
            <a:off x="212737" y="2168167"/>
            <a:ext cx="3547187" cy="3703244"/>
          </a:xfrm>
          <a:prstGeom prst="rect">
            <a:avLst/>
          </a:prstGeom>
        </p:spPr>
        <p:txBody>
          <a:bodyPr/>
          <a:lstStyle>
            <a:lvl1pPr marL="0" indent="0">
              <a:lnSpc>
                <a:spcPct val="100000"/>
              </a:lnSpc>
              <a:spcAft>
                <a:spcPts val="1000"/>
              </a:spcAft>
              <a:buNone/>
              <a:defRPr sz="2400" b="0" i="0">
                <a:solidFill>
                  <a:schemeClr val="bg1"/>
                </a:solidFill>
                <a:latin typeface="McGill Sans"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273070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EEF5521-6401-254E-87FD-21C2A34BD83A}"/>
              </a:ext>
            </a:extLst>
          </p:cNvPr>
          <p:cNvSpPr>
            <a:spLocks noGrp="1"/>
          </p:cNvSpPr>
          <p:nvPr>
            <p:ph type="pic" sz="quarter" idx="16"/>
          </p:nvPr>
        </p:nvSpPr>
        <p:spPr>
          <a:xfrm>
            <a:off x="5329155" y="0"/>
            <a:ext cx="6862846" cy="6858000"/>
          </a:xfrm>
          <a:custGeom>
            <a:avLst/>
            <a:gdLst>
              <a:gd name="connsiteX0" fmla="*/ 6862846 w 6862846"/>
              <a:gd name="connsiteY0" fmla="*/ 0 h 6858000"/>
              <a:gd name="connsiteX1" fmla="*/ 6862846 w 6862846"/>
              <a:gd name="connsiteY1" fmla="*/ 6110204 h 6858000"/>
              <a:gd name="connsiteX2" fmla="*/ 6115050 w 6862846"/>
              <a:gd name="connsiteY2" fmla="*/ 6858000 h 6858000"/>
              <a:gd name="connsiteX3" fmla="*/ 0 w 6862846"/>
              <a:gd name="connsiteY3" fmla="*/ 6858000 h 6858000"/>
              <a:gd name="connsiteX4" fmla="*/ 747796 w 6862846"/>
              <a:gd name="connsiteY4" fmla="*/ 6110204 h 6858000"/>
              <a:gd name="connsiteX5" fmla="*/ 747796 w 6862846"/>
              <a:gd name="connsiteY5" fmla="*/ 6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2846" h="6858000">
                <a:moveTo>
                  <a:pt x="6862846" y="0"/>
                </a:moveTo>
                <a:lnTo>
                  <a:pt x="6862846" y="6110204"/>
                </a:lnTo>
                <a:cubicBezTo>
                  <a:pt x="6862846" y="6523200"/>
                  <a:pt x="6528046" y="6858000"/>
                  <a:pt x="6115050" y="6858000"/>
                </a:cubicBezTo>
                <a:lnTo>
                  <a:pt x="0" y="6858000"/>
                </a:lnTo>
                <a:cubicBezTo>
                  <a:pt x="412996" y="6858000"/>
                  <a:pt x="747796" y="6523200"/>
                  <a:pt x="747796" y="6110204"/>
                </a:cubicBezTo>
                <a:lnTo>
                  <a:pt x="747796" y="649"/>
                </a:lnTo>
                <a:close/>
              </a:path>
            </a:pathLst>
          </a:custGeom>
        </p:spPr>
        <p:txBody>
          <a:bodyPr wrap="square">
            <a:noAutofit/>
          </a:bodyPr>
          <a:lstStyle/>
          <a:p>
            <a:endParaRPr lang="en-US" dirty="0"/>
          </a:p>
        </p:txBody>
      </p:sp>
      <p:sp>
        <p:nvSpPr>
          <p:cNvPr id="7" name="Text Placeholder 3">
            <a:extLst>
              <a:ext uri="{FF2B5EF4-FFF2-40B4-BE49-F238E27FC236}">
                <a16:creationId xmlns:a16="http://schemas.microsoft.com/office/drawing/2014/main" id="{38B0E189-6CFB-A244-9B06-6D83CB39C348}"/>
              </a:ext>
            </a:extLst>
          </p:cNvPr>
          <p:cNvSpPr>
            <a:spLocks noGrp="1"/>
          </p:cNvSpPr>
          <p:nvPr>
            <p:ph type="body" sz="half" idx="2" hasCustomPrompt="1"/>
          </p:nvPr>
        </p:nvSpPr>
        <p:spPr>
          <a:xfrm>
            <a:off x="192112" y="2255251"/>
            <a:ext cx="3547187" cy="466593"/>
          </a:xfrm>
          <a:prstGeom prst="rect">
            <a:avLst/>
          </a:prstGeom>
        </p:spPr>
        <p:txBody>
          <a:bodyPr/>
          <a:lstStyle>
            <a:lvl1pPr marL="0" indent="0">
              <a:buNone/>
              <a:defRPr sz="2400" b="0" i="0">
                <a:solidFill>
                  <a:schemeClr val="bg1"/>
                </a:solidFill>
                <a:latin typeface="McGill Sans Medium"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&amp; type Course #</a:t>
            </a:r>
          </a:p>
        </p:txBody>
      </p:sp>
      <p:sp>
        <p:nvSpPr>
          <p:cNvPr id="13" name="Title Placeholder 1">
            <a:extLst>
              <a:ext uri="{FF2B5EF4-FFF2-40B4-BE49-F238E27FC236}">
                <a16:creationId xmlns:a16="http://schemas.microsoft.com/office/drawing/2014/main" id="{34D3A3EB-E6C0-9E4C-86C6-49F7FC15DDDA}"/>
              </a:ext>
            </a:extLst>
          </p:cNvPr>
          <p:cNvSpPr>
            <a:spLocks noGrp="1"/>
          </p:cNvSpPr>
          <p:nvPr>
            <p:ph type="title" hasCustomPrompt="1"/>
          </p:nvPr>
        </p:nvSpPr>
        <p:spPr>
          <a:xfrm>
            <a:off x="167277" y="484508"/>
            <a:ext cx="5476285" cy="1627183"/>
          </a:xfrm>
          <a:prstGeom prst="rect">
            <a:avLst/>
          </a:prstGeom>
        </p:spPr>
        <p:txBody>
          <a:bodyPr vert="horz" lIns="91440" tIns="45720" rIns="91440" bIns="45720" rtlCol="0" anchor="b">
            <a:normAutofit/>
          </a:bodyPr>
          <a:lstStyle>
            <a:lvl1pPr>
              <a:defRPr sz="3800" b="0" i="1">
                <a:solidFill>
                  <a:schemeClr val="bg1"/>
                </a:solidFill>
                <a:latin typeface="McGill Serif Medium" pitchFamily="2" charset="0"/>
              </a:defRPr>
            </a:lvl1pPr>
          </a:lstStyle>
          <a:p>
            <a:r>
              <a:rPr lang="en-US" dirty="0"/>
              <a:t>Click &amp; type Course title</a:t>
            </a:r>
          </a:p>
        </p:txBody>
      </p:sp>
    </p:spTree>
    <p:extLst>
      <p:ext uri="{BB962C8B-B14F-4D97-AF65-F5344CB8AC3E}">
        <p14:creationId xmlns:p14="http://schemas.microsoft.com/office/powerpoint/2010/main" val="2194169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023B18-AFEE-6248-844D-775791264C2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92196" y="5801710"/>
            <a:ext cx="1099804" cy="1051725"/>
          </a:xfrm>
          <a:prstGeom prst="rect">
            <a:avLst/>
          </a:prstGeom>
        </p:spPr>
      </p:pic>
      <p:sp>
        <p:nvSpPr>
          <p:cNvPr id="5" name="Text Placeholder 7">
            <a:extLst>
              <a:ext uri="{FF2B5EF4-FFF2-40B4-BE49-F238E27FC236}">
                <a16:creationId xmlns:a16="http://schemas.microsoft.com/office/drawing/2014/main" id="{38CF0A2E-6BB4-5F46-9EC3-CFDBDA4DCCCE}"/>
              </a:ext>
            </a:extLst>
          </p:cNvPr>
          <p:cNvSpPr>
            <a:spLocks noGrp="1"/>
          </p:cNvSpPr>
          <p:nvPr>
            <p:ph type="body" sz="quarter" idx="10" hasCustomPrompt="1"/>
          </p:nvPr>
        </p:nvSpPr>
        <p:spPr>
          <a:xfrm>
            <a:off x="352722" y="688584"/>
            <a:ext cx="4174943" cy="257177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4000" b="0" i="1" u="none" strike="noStrike" kern="1100" baseline="0" smtClean="0">
                <a:solidFill>
                  <a:schemeClr val="accent1"/>
                </a:solidFill>
                <a:effectLst/>
                <a:latin typeface="McGill Serif Medium"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t>Fusce pharetra</a:t>
            </a:r>
            <a:b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br>
            <a: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t>cursus ex,</a:t>
            </a:r>
            <a:b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br>
            <a:r>
              <a:rPr kumimoji="0" lang="en-US" sz="4000" b="0" i="1" u="none" strike="noStrike" kern="1100" cap="none" spc="0" normalizeH="0" baseline="0" noProof="0" dirty="0" err="1">
                <a:ln>
                  <a:noFill/>
                </a:ln>
                <a:solidFill>
                  <a:srgbClr val="ED1B2F"/>
                </a:solidFill>
                <a:effectLst/>
                <a:uLnTx/>
                <a:uFillTx/>
                <a:latin typeface="McGill Serif Medium" pitchFamily="2" charset="0"/>
                <a:ea typeface="+mn-ea"/>
                <a:cs typeface="+mn-cs"/>
              </a:rPr>
              <a:t>nec</a:t>
            </a:r>
            <a: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t> </a:t>
            </a:r>
            <a:r>
              <a:rPr kumimoji="0" lang="en-US" sz="4000" b="0" i="1" u="none" strike="noStrike" kern="1100" cap="none" spc="0" normalizeH="0" baseline="0" noProof="0" dirty="0" err="1">
                <a:ln>
                  <a:noFill/>
                </a:ln>
                <a:solidFill>
                  <a:srgbClr val="ED1B2F"/>
                </a:solidFill>
                <a:effectLst/>
                <a:uLnTx/>
                <a:uFillTx/>
                <a:latin typeface="McGill Serif Medium" pitchFamily="2" charset="0"/>
                <a:ea typeface="+mn-ea"/>
                <a:cs typeface="+mn-cs"/>
              </a:rPr>
              <a:t>molestie</a:t>
            </a:r>
            <a:b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br>
            <a:r>
              <a:rPr kumimoji="0" lang="en-US" sz="4000" b="0" i="1" u="none" strike="noStrike" kern="1100" cap="none" spc="0" normalizeH="0" baseline="0" noProof="0" dirty="0" err="1">
                <a:ln>
                  <a:noFill/>
                </a:ln>
                <a:solidFill>
                  <a:srgbClr val="ED1B2F"/>
                </a:solidFill>
                <a:effectLst/>
                <a:uLnTx/>
                <a:uFillTx/>
                <a:latin typeface="McGill Serif Medium" pitchFamily="2" charset="0"/>
                <a:ea typeface="+mn-ea"/>
                <a:cs typeface="+mn-cs"/>
              </a:rPr>
              <a:t>nunc</a:t>
            </a:r>
            <a:endPar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endParaRPr>
          </a:p>
        </p:txBody>
      </p:sp>
      <p:sp>
        <p:nvSpPr>
          <p:cNvPr id="6" name="Text Placeholder 9">
            <a:extLst>
              <a:ext uri="{FF2B5EF4-FFF2-40B4-BE49-F238E27FC236}">
                <a16:creationId xmlns:a16="http://schemas.microsoft.com/office/drawing/2014/main" id="{98A4183D-B6E7-7746-AF03-39A105729A68}"/>
              </a:ext>
            </a:extLst>
          </p:cNvPr>
          <p:cNvSpPr>
            <a:spLocks noGrp="1"/>
          </p:cNvSpPr>
          <p:nvPr>
            <p:ph type="body" sz="quarter" idx="11" hasCustomPrompt="1"/>
          </p:nvPr>
        </p:nvSpPr>
        <p:spPr>
          <a:xfrm>
            <a:off x="4808621" y="745827"/>
            <a:ext cx="4174943" cy="3939384"/>
          </a:xfrm>
          <a:prstGeom prst="rect">
            <a:avLst/>
          </a:prstGeom>
        </p:spPr>
        <p:txBody>
          <a:bodyPr/>
          <a:lstStyle>
            <a:lvl1pPr marL="342900" marR="0" indent="-342900" algn="l" defTabSz="914400" rtl="0" eaLnBrk="1" fontAlgn="auto" latinLnBrk="0" hangingPunct="1">
              <a:lnSpc>
                <a:spcPts val="2400"/>
              </a:lnSpc>
              <a:spcBef>
                <a:spcPts val="0"/>
              </a:spcBef>
              <a:spcAft>
                <a:spcPts val="0"/>
              </a:spcAft>
              <a:buClrTx/>
              <a:buSzTx/>
              <a:buFont typeface="+mj-lt"/>
              <a:buAutoNum type="arabicPeriod"/>
              <a:tabLst/>
              <a:defRPr lang="en-US" sz="1700" b="0" i="0" u="none" strike="noStrike" kern="1100" baseline="0" smtClean="0">
                <a:solidFill>
                  <a:schemeClr val="tx1"/>
                </a:solidFill>
                <a:effectLst/>
                <a:latin typeface="McGill Sans" pitchFamily="2" charset="0"/>
              </a:defRPr>
            </a:lvl1pPr>
          </a:lstStyle>
          <a:p>
            <a:pPr marL="342900" marR="0" lvl="0" indent="-342900" algn="l" defTabSz="914400" rtl="0" eaLnBrk="1" fontAlgn="auto" latinLnBrk="0" hangingPunct="1">
              <a:lnSpc>
                <a:spcPts val="2400"/>
              </a:lnSpc>
              <a:spcBef>
                <a:spcPts val="0"/>
              </a:spcBef>
              <a:spcAft>
                <a:spcPts val="0"/>
              </a:spcAft>
              <a:buClrTx/>
              <a:buSzTx/>
              <a:buFont typeface="+mj-lt"/>
              <a:buAutoNum type="arabicPeriod"/>
              <a:tabLst/>
              <a:defRPr/>
            </a:pP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Lorem ipsum dolor sit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amet</a:t>
            </a:r>
            <a:endPar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endParaRPr>
          </a:p>
          <a:p>
            <a:pPr marL="342900" marR="0" lvl="0" indent="-342900" algn="l" defTabSz="914400" rtl="0" eaLnBrk="1" fontAlgn="auto" latinLnBrk="0" hangingPunct="1">
              <a:lnSpc>
                <a:spcPts val="2400"/>
              </a:lnSpc>
              <a:spcBef>
                <a:spcPts val="0"/>
              </a:spcBef>
              <a:spcAft>
                <a:spcPts val="0"/>
              </a:spcAft>
              <a:buClrTx/>
              <a:buSzTx/>
              <a:buFont typeface="+mj-lt"/>
              <a:buAutoNum type="arabicPeriod"/>
              <a:tabLst/>
              <a:defRPr/>
            </a:pPr>
            <a:endPar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endParaRPr>
          </a:p>
          <a:p>
            <a:pPr marL="342900" marR="0" lvl="0" indent="-342900" algn="l" defTabSz="914400" rtl="0" eaLnBrk="1" fontAlgn="auto" latinLnBrk="0" hangingPunct="1">
              <a:lnSpc>
                <a:spcPts val="2400"/>
              </a:lnSpc>
              <a:spcBef>
                <a:spcPts val="0"/>
              </a:spcBef>
              <a:spcAft>
                <a:spcPts val="0"/>
              </a:spcAft>
              <a:buClrTx/>
              <a:buSzTx/>
              <a:buFont typeface="+mj-lt"/>
              <a:buAutoNum type="arabicPeriod"/>
              <a:tabLst/>
              <a:defRPr/>
            </a:pP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Consectetur</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adipiscing</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elit</a:t>
            </a:r>
            <a:endPar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endParaRPr>
          </a:p>
          <a:p>
            <a:pPr marL="342900" marR="0" lvl="0" indent="-342900" algn="l" defTabSz="914400" rtl="0" eaLnBrk="1" fontAlgn="auto" latinLnBrk="0" hangingPunct="1">
              <a:lnSpc>
                <a:spcPts val="2400"/>
              </a:lnSpc>
              <a:spcBef>
                <a:spcPts val="0"/>
              </a:spcBef>
              <a:spcAft>
                <a:spcPts val="0"/>
              </a:spcAft>
              <a:buClrTx/>
              <a:buSzTx/>
              <a:buFont typeface="+mj-lt"/>
              <a:buAutoNum type="arabicPeriod"/>
              <a:tabLst/>
              <a:defRPr/>
            </a:pPr>
            <a:endPar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endParaRPr>
          </a:p>
          <a:p>
            <a:pPr marL="342900" marR="0" lvl="0" indent="-342900" algn="l" defTabSz="914400" rtl="0" eaLnBrk="1" fontAlgn="auto" latinLnBrk="0" hangingPunct="1">
              <a:lnSpc>
                <a:spcPts val="2400"/>
              </a:lnSpc>
              <a:spcBef>
                <a:spcPts val="0"/>
              </a:spcBef>
              <a:spcAft>
                <a:spcPts val="0"/>
              </a:spcAft>
              <a:buClrTx/>
              <a:buSzTx/>
              <a:buFont typeface="+mj-lt"/>
              <a:buAutoNum type="arabicPeriod"/>
              <a:tabLst/>
              <a:defRPr/>
            </a:pP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Aenean</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ipsum ligula</a:t>
            </a:r>
          </a:p>
          <a:p>
            <a:pPr marL="342900" marR="0" lvl="0" indent="-342900" algn="l" defTabSz="914400" rtl="0" eaLnBrk="1" fontAlgn="auto" latinLnBrk="0" hangingPunct="1">
              <a:lnSpc>
                <a:spcPts val="2400"/>
              </a:lnSpc>
              <a:spcBef>
                <a:spcPts val="0"/>
              </a:spcBef>
              <a:spcAft>
                <a:spcPts val="0"/>
              </a:spcAft>
              <a:buClrTx/>
              <a:buSzTx/>
              <a:buFont typeface="+mj-lt"/>
              <a:buAutoNum type="arabicPeriod"/>
              <a:tabLst/>
              <a:defRPr/>
            </a:pPr>
            <a:endPar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endParaRPr>
          </a:p>
          <a:p>
            <a:pPr marL="342900" marR="0" lvl="0" indent="-342900" algn="l" defTabSz="914400" rtl="0" eaLnBrk="1" fontAlgn="auto" latinLnBrk="0" hangingPunct="1">
              <a:lnSpc>
                <a:spcPts val="2400"/>
              </a:lnSpc>
              <a:spcBef>
                <a:spcPts val="0"/>
              </a:spcBef>
              <a:spcAft>
                <a:spcPts val="0"/>
              </a:spcAft>
              <a:buClrTx/>
              <a:buSzTx/>
              <a:buFont typeface="+mj-lt"/>
              <a:buAutoNum type="arabicPeriod"/>
              <a:tabLst/>
              <a:defRPr/>
            </a:pP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Consequat</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vitae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leo</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quis</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a:t>
            </a:r>
            <a:b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b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Pharetra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mattis</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urna</a:t>
            </a:r>
            <a:endPar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endParaRPr>
          </a:p>
          <a:p>
            <a:pPr marL="342900" marR="0" lvl="0" indent="-342900" algn="l" defTabSz="914400" rtl="0" eaLnBrk="1" fontAlgn="auto" latinLnBrk="0" hangingPunct="1">
              <a:lnSpc>
                <a:spcPts val="2400"/>
              </a:lnSpc>
              <a:spcBef>
                <a:spcPts val="0"/>
              </a:spcBef>
              <a:spcAft>
                <a:spcPts val="0"/>
              </a:spcAft>
              <a:buClrTx/>
              <a:buSzTx/>
              <a:buFont typeface="+mj-lt"/>
              <a:buAutoNum type="arabicPeriod"/>
              <a:tabLst/>
              <a:defRPr/>
            </a:pPr>
            <a:endPar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endParaRPr>
          </a:p>
          <a:p>
            <a:pPr marL="342900" marR="0" lvl="0" indent="-342900" algn="l" defTabSz="914400" rtl="0" eaLnBrk="1" fontAlgn="auto" latinLnBrk="0" hangingPunct="1">
              <a:lnSpc>
                <a:spcPts val="2400"/>
              </a:lnSpc>
              <a:spcBef>
                <a:spcPts val="0"/>
              </a:spcBef>
              <a:spcAft>
                <a:spcPts val="0"/>
              </a:spcAft>
              <a:buClrTx/>
              <a:buSzTx/>
              <a:buFont typeface="+mj-lt"/>
              <a:buAutoNum type="arabicPeriod"/>
              <a:tabLst/>
              <a:defRPr/>
            </a:pP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Maecenas </a:t>
            </a:r>
          </a:p>
          <a:p>
            <a:pPr marL="342900" marR="0" lvl="0" indent="-342900" algn="l" defTabSz="914400" rtl="0" eaLnBrk="1" fontAlgn="auto" latinLnBrk="0" hangingPunct="1">
              <a:lnSpc>
                <a:spcPts val="2400"/>
              </a:lnSpc>
              <a:spcBef>
                <a:spcPts val="0"/>
              </a:spcBef>
              <a:spcAft>
                <a:spcPts val="0"/>
              </a:spcAft>
              <a:buClrTx/>
              <a:buSzTx/>
              <a:buFont typeface="+mj-lt"/>
              <a:buAutoNum type="arabicPeriod"/>
              <a:tabLst/>
              <a:defRPr/>
            </a:pPr>
            <a:endPar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endParaRPr>
          </a:p>
          <a:p>
            <a:pPr marL="342900" marR="0" lvl="0" indent="-342900" algn="l" defTabSz="914400" rtl="0" eaLnBrk="1" fontAlgn="auto" latinLnBrk="0" hangingPunct="1">
              <a:lnSpc>
                <a:spcPts val="2400"/>
              </a:lnSpc>
              <a:spcBef>
                <a:spcPts val="0"/>
              </a:spcBef>
              <a:spcAft>
                <a:spcPts val="0"/>
              </a:spcAft>
              <a:buClrTx/>
              <a:buSzTx/>
              <a:buFont typeface="+mj-lt"/>
              <a:buAutoNum type="arabicPeriod"/>
              <a:tabLst/>
              <a:defRPr/>
            </a:pP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Etiam</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eu</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semper ipsum</a:t>
            </a:r>
            <a:endParaRPr kumimoji="0" lang="en-US" sz="1700" b="0" i="0" u="none" strike="noStrike" kern="1100" cap="none" spc="0" normalizeH="0" baseline="0" noProof="0" dirty="0">
              <a:ln>
                <a:noFill/>
              </a:ln>
              <a:solidFill>
                <a:srgbClr val="FFFFFF"/>
              </a:solidFill>
              <a:effectLst/>
              <a:uLnTx/>
              <a:uFillTx/>
              <a:latin typeface="McGill Sans" pitchFamily="2" charset="0"/>
              <a:ea typeface="+mn-ea"/>
              <a:cs typeface="+mn-cs"/>
            </a:endParaRPr>
          </a:p>
        </p:txBody>
      </p:sp>
    </p:spTree>
    <p:extLst>
      <p:ext uri="{BB962C8B-B14F-4D97-AF65-F5344CB8AC3E}">
        <p14:creationId xmlns:p14="http://schemas.microsoft.com/office/powerpoint/2010/main" val="3410155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ng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023B18-AFEE-6248-844D-775791264C2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92196" y="5801710"/>
            <a:ext cx="1099804" cy="1051725"/>
          </a:xfrm>
          <a:prstGeom prst="rect">
            <a:avLst/>
          </a:prstGeom>
        </p:spPr>
      </p:pic>
      <p:sp>
        <p:nvSpPr>
          <p:cNvPr id="6" name="Text Placeholder 7">
            <a:extLst>
              <a:ext uri="{FF2B5EF4-FFF2-40B4-BE49-F238E27FC236}">
                <a16:creationId xmlns:a16="http://schemas.microsoft.com/office/drawing/2014/main" id="{2E029662-3550-A74E-97EC-3DF7E6530F1F}"/>
              </a:ext>
            </a:extLst>
          </p:cNvPr>
          <p:cNvSpPr>
            <a:spLocks noGrp="1"/>
          </p:cNvSpPr>
          <p:nvPr>
            <p:ph type="body" sz="quarter" idx="10" hasCustomPrompt="1"/>
          </p:nvPr>
        </p:nvSpPr>
        <p:spPr>
          <a:xfrm>
            <a:off x="352722" y="673977"/>
            <a:ext cx="11185555" cy="153803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4000" b="0" i="1" u="none" strike="noStrike" kern="1100" baseline="0" smtClean="0">
                <a:solidFill>
                  <a:schemeClr val="accent1"/>
                </a:solidFill>
                <a:effectLst/>
                <a:latin typeface="McGill Serif Medium"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t>Fusce pharetra cursus ex,</a:t>
            </a:r>
            <a:b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br>
            <a:r>
              <a:rPr kumimoji="0" lang="en-US" sz="4000" b="0" i="1" u="none" strike="noStrike" kern="1100" cap="none" spc="0" normalizeH="0" baseline="0" noProof="0" dirty="0" err="1">
                <a:ln>
                  <a:noFill/>
                </a:ln>
                <a:solidFill>
                  <a:srgbClr val="ED1B2F"/>
                </a:solidFill>
                <a:effectLst/>
                <a:uLnTx/>
                <a:uFillTx/>
                <a:latin typeface="McGill Serif Medium" pitchFamily="2" charset="0"/>
                <a:ea typeface="+mn-ea"/>
                <a:cs typeface="+mn-cs"/>
              </a:rPr>
              <a:t>nec</a:t>
            </a:r>
            <a: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t> </a:t>
            </a:r>
            <a:r>
              <a:rPr kumimoji="0" lang="en-US" sz="4000" b="0" i="1" u="none" strike="noStrike" kern="1100" cap="none" spc="0" normalizeH="0" baseline="0" noProof="0" dirty="0" err="1">
                <a:ln>
                  <a:noFill/>
                </a:ln>
                <a:solidFill>
                  <a:srgbClr val="ED1B2F"/>
                </a:solidFill>
                <a:effectLst/>
                <a:uLnTx/>
                <a:uFillTx/>
                <a:latin typeface="McGill Serif Medium" pitchFamily="2" charset="0"/>
                <a:ea typeface="+mn-ea"/>
                <a:cs typeface="+mn-cs"/>
              </a:rPr>
              <a:t>molestie</a:t>
            </a:r>
            <a: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t> </a:t>
            </a:r>
            <a:r>
              <a:rPr kumimoji="0" lang="en-US" sz="4000" b="0" i="1" u="none" strike="noStrike" kern="1100" cap="none" spc="0" normalizeH="0" baseline="0" noProof="0" dirty="0" err="1">
                <a:ln>
                  <a:noFill/>
                </a:ln>
                <a:solidFill>
                  <a:srgbClr val="ED1B2F"/>
                </a:solidFill>
                <a:effectLst/>
                <a:uLnTx/>
                <a:uFillTx/>
                <a:latin typeface="McGill Serif Medium" pitchFamily="2" charset="0"/>
                <a:ea typeface="+mn-ea"/>
                <a:cs typeface="+mn-cs"/>
              </a:rPr>
              <a:t>nunc</a:t>
            </a:r>
            <a:endPar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endParaRPr>
          </a:p>
        </p:txBody>
      </p:sp>
      <p:sp>
        <p:nvSpPr>
          <p:cNvPr id="7" name="Text Placeholder 9">
            <a:extLst>
              <a:ext uri="{FF2B5EF4-FFF2-40B4-BE49-F238E27FC236}">
                <a16:creationId xmlns:a16="http://schemas.microsoft.com/office/drawing/2014/main" id="{13606F77-5612-B743-A0EC-A226C3048FF4}"/>
              </a:ext>
            </a:extLst>
          </p:cNvPr>
          <p:cNvSpPr>
            <a:spLocks noGrp="1"/>
          </p:cNvSpPr>
          <p:nvPr>
            <p:ph type="body" sz="quarter" idx="11" hasCustomPrompt="1"/>
          </p:nvPr>
        </p:nvSpPr>
        <p:spPr>
          <a:xfrm>
            <a:off x="352721" y="2212011"/>
            <a:ext cx="11185555" cy="2856377"/>
          </a:xfrm>
          <a:prstGeom prst="rect">
            <a:avLst/>
          </a:prstGeom>
        </p:spPr>
        <p:txBody>
          <a:bodyPr/>
          <a:lstStyle>
            <a:lvl1pPr marL="0" marR="0" indent="0" algn="l" defTabSz="914400" rtl="0" eaLnBrk="1" fontAlgn="auto" latinLnBrk="0" hangingPunct="1">
              <a:lnSpc>
                <a:spcPts val="2400"/>
              </a:lnSpc>
              <a:spcBef>
                <a:spcPts val="600"/>
              </a:spcBef>
              <a:spcAft>
                <a:spcPts val="0"/>
              </a:spcAft>
              <a:buClrTx/>
              <a:buSzTx/>
              <a:buFontTx/>
              <a:buNone/>
              <a:tabLst/>
              <a:defRPr lang="en-US" sz="1700" b="0" i="0" u="none" strike="noStrike" kern="1100" baseline="0" smtClean="0">
                <a:solidFill>
                  <a:schemeClr val="tx1"/>
                </a:solidFill>
                <a:effectLst/>
                <a:latin typeface="McGill Sans" pitchFamily="2" charset="0"/>
              </a:defRPr>
            </a:lvl1pPr>
          </a:lstStyle>
          <a:p>
            <a:pPr algn="l">
              <a:lnSpc>
                <a:spcPts val="2400"/>
              </a:lnSpc>
            </a:pPr>
            <a:r>
              <a:rPr lang="en-US" sz="1700" b="0" i="0" u="none" strike="noStrike" kern="1100" baseline="0" dirty="0">
                <a:solidFill>
                  <a:schemeClr val="tx1"/>
                </a:solidFill>
                <a:effectLst/>
                <a:latin typeface="McGill Sans" pitchFamily="2" charset="0"/>
                <a:ea typeface="+mj-ea"/>
                <a:cs typeface="+mj-cs"/>
              </a:rPr>
              <a:t>Lorem ipsum dolor sit </a:t>
            </a:r>
            <a:r>
              <a:rPr lang="en-US" sz="1700" b="0" i="0" u="none" strike="noStrike" kern="1100" baseline="0" dirty="0" err="1">
                <a:solidFill>
                  <a:schemeClr val="tx1"/>
                </a:solidFill>
                <a:effectLst/>
                <a:latin typeface="McGill Sans" pitchFamily="2" charset="0"/>
                <a:ea typeface="+mj-ea"/>
                <a:cs typeface="+mj-cs"/>
              </a:rPr>
              <a:t>amet</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consectetur</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adipiscing</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elit</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Aenean</a:t>
            </a:r>
            <a:r>
              <a:rPr lang="en-US" sz="1700" b="0" i="0" u="none" strike="noStrike" kern="1100" baseline="0" dirty="0">
                <a:solidFill>
                  <a:schemeClr val="tx1"/>
                </a:solidFill>
                <a:effectLst/>
                <a:latin typeface="McGill Sans" pitchFamily="2" charset="0"/>
                <a:ea typeface="+mj-ea"/>
                <a:cs typeface="+mj-cs"/>
              </a:rPr>
              <a:t> ipsum ligula, </a:t>
            </a:r>
            <a:r>
              <a:rPr lang="en-US" sz="1700" b="0" i="0" u="none" strike="noStrike" kern="1100" baseline="0" dirty="0" err="1">
                <a:solidFill>
                  <a:schemeClr val="tx1"/>
                </a:solidFill>
                <a:effectLst/>
                <a:latin typeface="McGill Sans" pitchFamily="2" charset="0"/>
                <a:ea typeface="+mj-ea"/>
                <a:cs typeface="+mj-cs"/>
              </a:rPr>
              <a:t>consequat</a:t>
            </a:r>
            <a:r>
              <a:rPr lang="en-US" sz="1700" b="0" i="0" u="none" strike="noStrike" kern="1100" baseline="0" dirty="0">
                <a:solidFill>
                  <a:schemeClr val="tx1"/>
                </a:solidFill>
                <a:effectLst/>
                <a:latin typeface="McGill Sans" pitchFamily="2" charset="0"/>
                <a:ea typeface="+mj-ea"/>
                <a:cs typeface="+mj-cs"/>
              </a:rPr>
              <a:t> vitae </a:t>
            </a:r>
            <a:r>
              <a:rPr lang="en-US" sz="1700" b="0" i="0" u="none" strike="noStrike" kern="1100" baseline="0" dirty="0" err="1">
                <a:solidFill>
                  <a:schemeClr val="tx1"/>
                </a:solidFill>
                <a:effectLst/>
                <a:latin typeface="McGill Sans" pitchFamily="2" charset="0"/>
                <a:ea typeface="+mj-ea"/>
                <a:cs typeface="+mj-cs"/>
              </a:rPr>
              <a:t>leo</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quis</a:t>
            </a:r>
            <a:r>
              <a:rPr lang="en-US" sz="1700" b="0" i="0" u="none" strike="noStrike" kern="1100" baseline="0" dirty="0">
                <a:solidFill>
                  <a:schemeClr val="tx1"/>
                </a:solidFill>
                <a:effectLst/>
                <a:latin typeface="McGill Sans" pitchFamily="2" charset="0"/>
                <a:ea typeface="+mj-ea"/>
                <a:cs typeface="+mj-cs"/>
              </a:rPr>
              <a:t>,</a:t>
            </a:r>
            <a:br>
              <a:rPr lang="en-US" sz="1700" b="0" i="0" u="none" strike="noStrike" kern="1100" baseline="0" dirty="0">
                <a:solidFill>
                  <a:schemeClr val="tx1"/>
                </a:solidFill>
                <a:effectLst/>
                <a:latin typeface="McGill Sans" pitchFamily="2" charset="0"/>
                <a:ea typeface="+mj-ea"/>
                <a:cs typeface="+mj-cs"/>
              </a:rPr>
            </a:br>
            <a:r>
              <a:rPr lang="en-US" sz="1700" b="0" i="0" u="none" strike="noStrike" kern="1100" baseline="0" dirty="0">
                <a:solidFill>
                  <a:schemeClr val="tx1"/>
                </a:solidFill>
                <a:effectLst/>
                <a:latin typeface="McGill Sans" pitchFamily="2" charset="0"/>
                <a:ea typeface="+mj-ea"/>
                <a:cs typeface="+mj-cs"/>
              </a:rPr>
              <a:t>pharetra </a:t>
            </a:r>
            <a:r>
              <a:rPr lang="en-US" sz="1700" b="0" i="0" u="none" strike="noStrike" kern="1100" baseline="0" dirty="0" err="1">
                <a:solidFill>
                  <a:schemeClr val="tx1"/>
                </a:solidFill>
                <a:effectLst/>
                <a:latin typeface="McGill Sans" pitchFamily="2" charset="0"/>
                <a:ea typeface="+mj-ea"/>
                <a:cs typeface="+mj-cs"/>
              </a:rPr>
              <a:t>mattis</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urna</a:t>
            </a:r>
            <a:r>
              <a:rPr lang="en-US" sz="1700" b="0" i="0" u="none" strike="noStrike" kern="1100" baseline="0" dirty="0">
                <a:solidFill>
                  <a:schemeClr val="tx1"/>
                </a:solidFill>
                <a:effectLst/>
                <a:latin typeface="McGill Sans" pitchFamily="2" charset="0"/>
                <a:ea typeface="+mj-ea"/>
                <a:cs typeface="+mj-cs"/>
              </a:rPr>
              <a:t>. Maecenas </a:t>
            </a:r>
            <a:r>
              <a:rPr lang="en-US" sz="1700" b="0" i="0" u="none" strike="noStrike" kern="1100" baseline="0" dirty="0" err="1">
                <a:solidFill>
                  <a:schemeClr val="tx1"/>
                </a:solidFill>
                <a:effectLst/>
                <a:latin typeface="McGill Sans" pitchFamily="2" charset="0"/>
                <a:ea typeface="+mj-ea"/>
                <a:cs typeface="+mj-cs"/>
              </a:rPr>
              <a:t>scelerisque</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tristique</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mattis</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Nullam</a:t>
            </a:r>
            <a:r>
              <a:rPr lang="en-US" sz="1700" b="0" i="0" u="none" strike="noStrike" kern="1100" baseline="0" dirty="0">
                <a:solidFill>
                  <a:schemeClr val="tx1"/>
                </a:solidFill>
                <a:effectLst/>
                <a:latin typeface="McGill Sans" pitchFamily="2" charset="0"/>
                <a:ea typeface="+mj-ea"/>
                <a:cs typeface="+mj-cs"/>
              </a:rPr>
              <a:t> at </a:t>
            </a:r>
            <a:r>
              <a:rPr lang="en-US" sz="1700" b="0" i="0" u="none" strike="noStrike" kern="1100" baseline="0" dirty="0" err="1">
                <a:solidFill>
                  <a:schemeClr val="tx1"/>
                </a:solidFill>
                <a:effectLst/>
                <a:latin typeface="McGill Sans" pitchFamily="2" charset="0"/>
                <a:ea typeface="+mj-ea"/>
                <a:cs typeface="+mj-cs"/>
              </a:rPr>
              <a:t>interdum</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odio</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Curabitur</a:t>
            </a:r>
            <a:r>
              <a:rPr lang="en-US" sz="1700" b="0" i="0" u="none" strike="noStrike" kern="1100" baseline="0" dirty="0">
                <a:solidFill>
                  <a:schemeClr val="tx1"/>
                </a:solidFill>
                <a:effectLst/>
                <a:latin typeface="McGill Sans" pitchFamily="2" charset="0"/>
                <a:ea typeface="+mj-ea"/>
                <a:cs typeface="+mj-cs"/>
              </a:rPr>
              <a:t> a ante vitae </a:t>
            </a:r>
            <a:r>
              <a:rPr lang="en-US" sz="1700" b="0" i="0" u="none" strike="noStrike" kern="1100" baseline="0" dirty="0" err="1">
                <a:solidFill>
                  <a:schemeClr val="tx1"/>
                </a:solidFill>
                <a:effectLst/>
                <a:latin typeface="McGill Sans" pitchFamily="2" charset="0"/>
                <a:ea typeface="+mj-ea"/>
                <a:cs typeface="+mj-cs"/>
              </a:rPr>
              <a:t>odio</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ultricies</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auctor</a:t>
            </a:r>
            <a:r>
              <a:rPr lang="en-US" sz="1700" b="0" i="0" u="none" strike="noStrike" kern="1100" baseline="0" dirty="0">
                <a:solidFill>
                  <a:schemeClr val="tx1"/>
                </a:solidFill>
                <a:effectLst/>
                <a:latin typeface="McGill Sans" pitchFamily="2" charset="0"/>
                <a:ea typeface="+mj-ea"/>
                <a:cs typeface="+mj-cs"/>
              </a:rPr>
              <a:t>. Fusce dictum dui id </a:t>
            </a:r>
            <a:r>
              <a:rPr lang="en-US" sz="1700" b="0" i="0" u="none" strike="noStrike" kern="1100" baseline="0" dirty="0" err="1">
                <a:solidFill>
                  <a:schemeClr val="tx1"/>
                </a:solidFill>
                <a:effectLst/>
                <a:latin typeface="McGill Sans" pitchFamily="2" charset="0"/>
                <a:ea typeface="+mj-ea"/>
                <a:cs typeface="+mj-cs"/>
              </a:rPr>
              <a:t>lectus</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tristique</a:t>
            </a:r>
            <a:r>
              <a:rPr lang="en-US" sz="1700" b="0" i="0" u="none" strike="noStrike" kern="1100" baseline="0" dirty="0">
                <a:solidFill>
                  <a:schemeClr val="tx1"/>
                </a:solidFill>
                <a:effectLst/>
                <a:latin typeface="McGill Sans" pitchFamily="2" charset="0"/>
                <a:ea typeface="+mj-ea"/>
                <a:cs typeface="+mj-cs"/>
              </a:rPr>
              <a:t> cursus. </a:t>
            </a:r>
            <a:r>
              <a:rPr lang="en-US" sz="1700" b="0" i="0" u="none" strike="noStrike" kern="1100" baseline="0" dirty="0" err="1">
                <a:solidFill>
                  <a:schemeClr val="tx1"/>
                </a:solidFill>
                <a:effectLst/>
                <a:latin typeface="McGill Sans" pitchFamily="2" charset="0"/>
                <a:ea typeface="+mj-ea"/>
                <a:cs typeface="+mj-cs"/>
              </a:rPr>
              <a:t>Etiam</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eu</a:t>
            </a:r>
            <a:r>
              <a:rPr lang="en-US" sz="1700" b="0" i="0" u="none" strike="noStrike" kern="1100" baseline="0" dirty="0">
                <a:solidFill>
                  <a:schemeClr val="tx1"/>
                </a:solidFill>
                <a:effectLst/>
                <a:latin typeface="McGill Sans" pitchFamily="2" charset="0"/>
                <a:ea typeface="+mj-ea"/>
                <a:cs typeface="+mj-cs"/>
              </a:rPr>
              <a:t> semper ipsum, sed </a:t>
            </a:r>
            <a:r>
              <a:rPr lang="en-US" sz="1700" b="0" i="0" u="none" strike="noStrike" kern="1100" baseline="0" dirty="0" err="1">
                <a:solidFill>
                  <a:schemeClr val="tx1"/>
                </a:solidFill>
                <a:effectLst/>
                <a:latin typeface="McGill Sans" pitchFamily="2" charset="0"/>
                <a:ea typeface="+mj-ea"/>
                <a:cs typeface="+mj-cs"/>
              </a:rPr>
              <a:t>elementum</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odio</a:t>
            </a:r>
            <a:r>
              <a:rPr lang="en-US" sz="1700" b="0" i="0" u="none" strike="noStrike" kern="1100" baseline="0" dirty="0">
                <a:solidFill>
                  <a:schemeClr val="tx1"/>
                </a:solidFill>
                <a:effectLst/>
                <a:latin typeface="McGill Sans" pitchFamily="2" charset="0"/>
                <a:ea typeface="+mj-ea"/>
                <a:cs typeface="+mj-cs"/>
              </a:rPr>
              <a:t>. Sed sed maximus </a:t>
            </a:r>
            <a:r>
              <a:rPr lang="en-US" sz="1700" b="0" i="0" u="none" strike="noStrike" kern="1100" baseline="0" dirty="0" err="1">
                <a:solidFill>
                  <a:schemeClr val="tx1"/>
                </a:solidFill>
                <a:effectLst/>
                <a:latin typeface="McGill Sans" pitchFamily="2" charset="0"/>
                <a:ea typeface="+mj-ea"/>
                <a:cs typeface="+mj-cs"/>
              </a:rPr>
              <a:t>mauris</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Curabitur</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eu</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arcu</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nec</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elit</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finibus</a:t>
            </a:r>
            <a:r>
              <a:rPr lang="en-US" sz="1700" b="0" i="0" u="none" strike="noStrike" kern="1100" baseline="0" dirty="0">
                <a:solidFill>
                  <a:schemeClr val="tx1"/>
                </a:solidFill>
                <a:effectLst/>
                <a:latin typeface="McGill Sans" pitchFamily="2" charset="0"/>
                <a:ea typeface="+mj-ea"/>
                <a:cs typeface="+mj-cs"/>
              </a:rPr>
              <a:t> convallis vel </a:t>
            </a:r>
            <a:r>
              <a:rPr lang="en-US" sz="1700" b="0" i="0" u="none" strike="noStrike" kern="1100" baseline="0" dirty="0" err="1">
                <a:solidFill>
                  <a:schemeClr val="tx1"/>
                </a:solidFill>
                <a:effectLst/>
                <a:latin typeface="McGill Sans" pitchFamily="2" charset="0"/>
                <a:ea typeface="+mj-ea"/>
                <a:cs typeface="+mj-cs"/>
              </a:rPr>
              <a:t>eget</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augue</a:t>
            </a:r>
            <a:r>
              <a:rPr lang="en-US" sz="1700" b="0" i="0" u="none" strike="noStrike" kern="1100" baseline="0" dirty="0">
                <a:solidFill>
                  <a:schemeClr val="tx1"/>
                </a:solidFill>
                <a:effectLst/>
                <a:latin typeface="McGill Sans" pitchFamily="2" charset="0"/>
                <a:ea typeface="+mj-ea"/>
                <a:cs typeface="+mj-cs"/>
              </a:rPr>
              <a:t>. Sed </a:t>
            </a:r>
            <a:r>
              <a:rPr lang="en-US" sz="1700" b="0" i="0" u="none" strike="noStrike" kern="1100" baseline="0" dirty="0" err="1">
                <a:solidFill>
                  <a:schemeClr val="tx1"/>
                </a:solidFill>
                <a:effectLst/>
                <a:latin typeface="McGill Sans" pitchFamily="2" charset="0"/>
                <a:ea typeface="+mj-ea"/>
                <a:cs typeface="+mj-cs"/>
              </a:rPr>
              <a:t>faucibus</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rutrum</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urna</a:t>
            </a:r>
            <a:r>
              <a:rPr lang="en-US" sz="1700" b="0" i="0" u="none" strike="noStrike" kern="1100" baseline="0" dirty="0">
                <a:solidFill>
                  <a:schemeClr val="tx1"/>
                </a:solidFill>
                <a:effectLst/>
                <a:latin typeface="McGill Sans" pitchFamily="2" charset="0"/>
                <a:ea typeface="+mj-ea"/>
                <a:cs typeface="+mj-cs"/>
              </a:rPr>
              <a:t> id </a:t>
            </a:r>
            <a:r>
              <a:rPr lang="en-US" sz="1700" b="0" i="0" u="none" strike="noStrike" kern="1100" baseline="0" dirty="0" err="1">
                <a:solidFill>
                  <a:schemeClr val="tx1"/>
                </a:solidFill>
                <a:effectLst/>
                <a:latin typeface="McGill Sans" pitchFamily="2" charset="0"/>
                <a:ea typeface="+mj-ea"/>
                <a:cs typeface="+mj-cs"/>
              </a:rPr>
              <a:t>molestie</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Nulla</a:t>
            </a:r>
            <a:r>
              <a:rPr lang="en-US" sz="1700" b="0" i="0" u="none" strike="noStrike" kern="1100" baseline="0" dirty="0">
                <a:solidFill>
                  <a:schemeClr val="tx1"/>
                </a:solidFill>
                <a:effectLst/>
                <a:latin typeface="McGill Sans" pitchFamily="2" charset="0"/>
                <a:ea typeface="+mj-ea"/>
                <a:cs typeface="+mj-cs"/>
              </a:rPr>
              <a:t> non </a:t>
            </a:r>
            <a:r>
              <a:rPr lang="en-US" sz="1700" b="0" i="0" u="none" strike="noStrike" kern="1100" baseline="0" dirty="0" err="1">
                <a:solidFill>
                  <a:schemeClr val="tx1"/>
                </a:solidFill>
                <a:effectLst/>
                <a:latin typeface="McGill Sans" pitchFamily="2" charset="0"/>
                <a:ea typeface="+mj-ea"/>
                <a:cs typeface="+mj-cs"/>
              </a:rPr>
              <a:t>leo</a:t>
            </a:r>
            <a:r>
              <a:rPr lang="en-US" sz="1700" b="0" i="0" u="none" strike="noStrike" kern="1100" baseline="0" dirty="0">
                <a:solidFill>
                  <a:schemeClr val="tx1"/>
                </a:solidFill>
                <a:effectLst/>
                <a:latin typeface="McGill Sans" pitchFamily="2" charset="0"/>
                <a:ea typeface="+mj-ea"/>
                <a:cs typeface="+mj-cs"/>
              </a:rPr>
              <a:t> et ex </a:t>
            </a:r>
            <a:r>
              <a:rPr lang="en-US" sz="1700" b="0" i="0" u="none" strike="noStrike" kern="1100" baseline="0" dirty="0" err="1">
                <a:solidFill>
                  <a:schemeClr val="tx1"/>
                </a:solidFill>
                <a:effectLst/>
                <a:latin typeface="McGill Sans" pitchFamily="2" charset="0"/>
                <a:ea typeface="+mj-ea"/>
                <a:cs typeface="+mj-cs"/>
              </a:rPr>
              <a:t>pellentesque</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feugiat</a:t>
            </a:r>
            <a:r>
              <a:rPr lang="en-US" sz="1700" b="0" i="0" u="none" strike="noStrike" kern="1100" baseline="0" dirty="0">
                <a:solidFill>
                  <a:schemeClr val="tx1"/>
                </a:solidFill>
                <a:effectLst/>
                <a:latin typeface="McGill Sans" pitchFamily="2" charset="0"/>
                <a:ea typeface="+mj-ea"/>
                <a:cs typeface="+mj-cs"/>
              </a:rPr>
              <a:t>. Fusce pharetra cursus ex, </a:t>
            </a:r>
            <a:r>
              <a:rPr lang="en-US" sz="1700" b="0" i="0" u="none" strike="noStrike" kern="1100" baseline="0" dirty="0" err="1">
                <a:solidFill>
                  <a:schemeClr val="tx1"/>
                </a:solidFill>
                <a:effectLst/>
                <a:latin typeface="McGill Sans" pitchFamily="2" charset="0"/>
                <a:ea typeface="+mj-ea"/>
                <a:cs typeface="+mj-cs"/>
              </a:rPr>
              <a:t>nec</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molestie</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nunc</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Phasellus</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quis</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arcu</a:t>
            </a:r>
            <a:r>
              <a:rPr lang="en-US" sz="1700" b="0" i="0" u="none" strike="noStrike" kern="1100" baseline="0" dirty="0">
                <a:solidFill>
                  <a:schemeClr val="tx1"/>
                </a:solidFill>
                <a:effectLst/>
                <a:latin typeface="McGill Sans" pitchFamily="2" charset="0"/>
                <a:ea typeface="+mj-ea"/>
                <a:cs typeface="+mj-cs"/>
              </a:rPr>
              <a:t> ex.</a:t>
            </a:r>
            <a:r>
              <a:rPr lang="en-US" sz="1700" kern="1100" baseline="0" dirty="0">
                <a:solidFill>
                  <a:schemeClr val="bg1"/>
                </a:solidFill>
                <a:latin typeface="McGill Sans" pitchFamily="2" charset="0"/>
              </a:rPr>
              <a:t> </a:t>
            </a:r>
          </a:p>
        </p:txBody>
      </p:sp>
    </p:spTree>
    <p:extLst>
      <p:ext uri="{BB962C8B-B14F-4D97-AF65-F5344CB8AC3E}">
        <p14:creationId xmlns:p14="http://schemas.microsoft.com/office/powerpoint/2010/main" val="1055162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righ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023B18-AFEE-6248-844D-775791264C2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92196" y="5801710"/>
            <a:ext cx="1099804" cy="1051725"/>
          </a:xfrm>
          <a:prstGeom prst="rect">
            <a:avLst/>
          </a:prstGeom>
        </p:spPr>
      </p:pic>
      <p:sp>
        <p:nvSpPr>
          <p:cNvPr id="8" name="Text Placeholder 7">
            <a:extLst>
              <a:ext uri="{FF2B5EF4-FFF2-40B4-BE49-F238E27FC236}">
                <a16:creationId xmlns:a16="http://schemas.microsoft.com/office/drawing/2014/main" id="{ACC3F984-9D40-C046-B65B-FAE8C3A39267}"/>
              </a:ext>
            </a:extLst>
          </p:cNvPr>
          <p:cNvSpPr>
            <a:spLocks noGrp="1"/>
          </p:cNvSpPr>
          <p:nvPr>
            <p:ph type="body" sz="quarter" idx="10" hasCustomPrompt="1"/>
          </p:nvPr>
        </p:nvSpPr>
        <p:spPr>
          <a:xfrm>
            <a:off x="352722" y="688584"/>
            <a:ext cx="4174943" cy="257177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4000" b="0" i="1" u="none" strike="noStrike" kern="1100" baseline="0" smtClean="0">
                <a:solidFill>
                  <a:schemeClr val="accent1"/>
                </a:solidFill>
                <a:effectLst/>
                <a:latin typeface="McGill Serif Medium"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t>Fusce pharetra</a:t>
            </a:r>
            <a:b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br>
            <a: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t>cursus ex,</a:t>
            </a:r>
            <a:b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br>
            <a:r>
              <a:rPr kumimoji="0" lang="en-US" sz="4000" b="0" i="1" u="none" strike="noStrike" kern="1100" cap="none" spc="0" normalizeH="0" baseline="0" noProof="0" dirty="0" err="1">
                <a:ln>
                  <a:noFill/>
                </a:ln>
                <a:solidFill>
                  <a:srgbClr val="ED1B2F"/>
                </a:solidFill>
                <a:effectLst/>
                <a:uLnTx/>
                <a:uFillTx/>
                <a:latin typeface="McGill Serif Medium" pitchFamily="2" charset="0"/>
                <a:ea typeface="+mn-ea"/>
                <a:cs typeface="+mn-cs"/>
              </a:rPr>
              <a:t>nec</a:t>
            </a:r>
            <a: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t> </a:t>
            </a:r>
            <a:r>
              <a:rPr kumimoji="0" lang="en-US" sz="4000" b="0" i="1" u="none" strike="noStrike" kern="1100" cap="none" spc="0" normalizeH="0" baseline="0" noProof="0" dirty="0" err="1">
                <a:ln>
                  <a:noFill/>
                </a:ln>
                <a:solidFill>
                  <a:srgbClr val="ED1B2F"/>
                </a:solidFill>
                <a:effectLst/>
                <a:uLnTx/>
                <a:uFillTx/>
                <a:latin typeface="McGill Serif Medium" pitchFamily="2" charset="0"/>
                <a:ea typeface="+mn-ea"/>
                <a:cs typeface="+mn-cs"/>
              </a:rPr>
              <a:t>molestie</a:t>
            </a:r>
            <a:b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br>
            <a:r>
              <a:rPr kumimoji="0" lang="en-US" sz="4000" b="0" i="1" u="none" strike="noStrike" kern="1100" cap="none" spc="0" normalizeH="0" baseline="0" noProof="0" dirty="0" err="1">
                <a:ln>
                  <a:noFill/>
                </a:ln>
                <a:solidFill>
                  <a:srgbClr val="ED1B2F"/>
                </a:solidFill>
                <a:effectLst/>
                <a:uLnTx/>
                <a:uFillTx/>
                <a:latin typeface="McGill Serif Medium" pitchFamily="2" charset="0"/>
                <a:ea typeface="+mn-ea"/>
                <a:cs typeface="+mn-cs"/>
              </a:rPr>
              <a:t>nunc</a:t>
            </a:r>
            <a:endPar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endParaRPr>
          </a:p>
        </p:txBody>
      </p:sp>
      <p:sp>
        <p:nvSpPr>
          <p:cNvPr id="9" name="Text Placeholder 9">
            <a:extLst>
              <a:ext uri="{FF2B5EF4-FFF2-40B4-BE49-F238E27FC236}">
                <a16:creationId xmlns:a16="http://schemas.microsoft.com/office/drawing/2014/main" id="{F17CBF4B-1DD3-A343-B9DB-3F88C6106AAC}"/>
              </a:ext>
            </a:extLst>
          </p:cNvPr>
          <p:cNvSpPr>
            <a:spLocks noGrp="1"/>
          </p:cNvSpPr>
          <p:nvPr>
            <p:ph type="body" sz="quarter" idx="11" hasCustomPrompt="1"/>
          </p:nvPr>
        </p:nvSpPr>
        <p:spPr>
          <a:xfrm>
            <a:off x="4901609" y="745828"/>
            <a:ext cx="6541454" cy="3582331"/>
          </a:xfrm>
          <a:prstGeom prst="rect">
            <a:avLst/>
          </a:prstGeom>
        </p:spPr>
        <p:txBody>
          <a:bodyPr/>
          <a:lstStyle>
            <a:lvl1pPr marL="0" marR="0" indent="0" algn="l" defTabSz="914400" rtl="0" eaLnBrk="1" fontAlgn="auto" latinLnBrk="0" hangingPunct="1">
              <a:lnSpc>
                <a:spcPts val="2400"/>
              </a:lnSpc>
              <a:spcBef>
                <a:spcPts val="600"/>
              </a:spcBef>
              <a:spcAft>
                <a:spcPts val="0"/>
              </a:spcAft>
              <a:buClrTx/>
              <a:buSzTx/>
              <a:buFontTx/>
              <a:buNone/>
              <a:tabLst/>
              <a:defRPr lang="en-US" sz="1700" b="0" i="0" u="none" strike="noStrike" kern="1100" baseline="0" smtClean="0">
                <a:solidFill>
                  <a:schemeClr val="tx1"/>
                </a:solidFill>
                <a:effectLst/>
                <a:latin typeface="McGill Sans" pitchFamily="2" charset="0"/>
              </a:defRPr>
            </a:lvl1pPr>
          </a:lstStyle>
          <a:p>
            <a:pPr algn="l">
              <a:lnSpc>
                <a:spcPts val="2400"/>
              </a:lnSpc>
              <a:spcBef>
                <a:spcPts val="600"/>
              </a:spcBef>
            </a:pPr>
            <a:r>
              <a:rPr lang="en-US" sz="1700" b="0" i="0" u="none" strike="noStrike" kern="1100" baseline="0" dirty="0">
                <a:solidFill>
                  <a:schemeClr val="tx1"/>
                </a:solidFill>
                <a:effectLst/>
                <a:latin typeface="McGill Sans" pitchFamily="2" charset="0"/>
                <a:ea typeface="+mj-ea"/>
                <a:cs typeface="+mj-cs"/>
              </a:rPr>
              <a:t>Lorem ipsum dolor sit </a:t>
            </a:r>
            <a:r>
              <a:rPr lang="en-US" sz="1700" b="0" i="0" u="none" strike="noStrike" kern="1100" baseline="0" dirty="0" err="1">
                <a:solidFill>
                  <a:schemeClr val="tx1"/>
                </a:solidFill>
                <a:effectLst/>
                <a:latin typeface="McGill Sans" pitchFamily="2" charset="0"/>
                <a:ea typeface="+mj-ea"/>
                <a:cs typeface="+mj-cs"/>
              </a:rPr>
              <a:t>amet</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consectetur</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adipiscing</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elit</a:t>
            </a:r>
            <a:r>
              <a:rPr lang="en-US" sz="1700" b="0" i="0" u="none" strike="noStrike" kern="1100" baseline="0" dirty="0">
                <a:solidFill>
                  <a:schemeClr val="tx1"/>
                </a:solidFill>
                <a:effectLst/>
                <a:latin typeface="McGill Sans" pitchFamily="2" charset="0"/>
                <a:ea typeface="+mj-ea"/>
                <a:cs typeface="+mj-cs"/>
              </a:rPr>
              <a:t>.</a:t>
            </a:r>
            <a:br>
              <a:rPr lang="en-US" sz="1700" b="0" i="0" u="none" strike="noStrike" kern="1100" baseline="0" dirty="0">
                <a:solidFill>
                  <a:schemeClr val="tx1"/>
                </a:solidFill>
                <a:effectLst/>
                <a:latin typeface="McGill Sans" pitchFamily="2" charset="0"/>
                <a:ea typeface="+mj-ea"/>
                <a:cs typeface="+mj-cs"/>
              </a:rPr>
            </a:br>
            <a:r>
              <a:rPr lang="en-US" sz="1700" b="0" i="0" u="none" strike="noStrike" kern="1100" baseline="0" dirty="0" err="1">
                <a:solidFill>
                  <a:schemeClr val="tx1"/>
                </a:solidFill>
                <a:effectLst/>
                <a:latin typeface="McGill Sans" pitchFamily="2" charset="0"/>
                <a:ea typeface="+mj-ea"/>
                <a:cs typeface="+mj-cs"/>
              </a:rPr>
              <a:t>Aenean</a:t>
            </a:r>
            <a:r>
              <a:rPr lang="en-US" sz="1700" b="0" i="0" u="none" strike="noStrike" kern="1100" baseline="0" dirty="0">
                <a:solidFill>
                  <a:schemeClr val="tx1"/>
                </a:solidFill>
                <a:effectLst/>
                <a:latin typeface="McGill Sans" pitchFamily="2" charset="0"/>
                <a:ea typeface="+mj-ea"/>
                <a:cs typeface="+mj-cs"/>
              </a:rPr>
              <a:t> ipsum ligula, </a:t>
            </a:r>
            <a:r>
              <a:rPr lang="en-US" sz="1700" b="0" i="0" u="none" strike="noStrike" kern="1100" baseline="0" dirty="0" err="1">
                <a:solidFill>
                  <a:schemeClr val="tx1"/>
                </a:solidFill>
                <a:effectLst/>
                <a:latin typeface="McGill Sans" pitchFamily="2" charset="0"/>
                <a:ea typeface="+mj-ea"/>
                <a:cs typeface="+mj-cs"/>
              </a:rPr>
              <a:t>consequat</a:t>
            </a:r>
            <a:r>
              <a:rPr lang="en-US" sz="1700" b="0" i="0" u="none" strike="noStrike" kern="1100" baseline="0" dirty="0">
                <a:solidFill>
                  <a:schemeClr val="tx1"/>
                </a:solidFill>
                <a:effectLst/>
                <a:latin typeface="McGill Sans" pitchFamily="2" charset="0"/>
                <a:ea typeface="+mj-ea"/>
                <a:cs typeface="+mj-cs"/>
              </a:rPr>
              <a:t> vitae </a:t>
            </a:r>
            <a:r>
              <a:rPr lang="en-US" sz="1700" b="0" i="0" u="none" strike="noStrike" kern="1100" baseline="0" dirty="0" err="1">
                <a:solidFill>
                  <a:schemeClr val="tx1"/>
                </a:solidFill>
                <a:effectLst/>
                <a:latin typeface="McGill Sans" pitchFamily="2" charset="0"/>
                <a:ea typeface="+mj-ea"/>
                <a:cs typeface="+mj-cs"/>
              </a:rPr>
              <a:t>leo</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quis</a:t>
            </a:r>
            <a:r>
              <a:rPr lang="en-US" sz="1700" b="0" i="0" u="none" strike="noStrike" kern="1100" baseline="0" dirty="0">
                <a:solidFill>
                  <a:schemeClr val="tx1"/>
                </a:solidFill>
                <a:effectLst/>
                <a:latin typeface="McGill Sans" pitchFamily="2" charset="0"/>
                <a:ea typeface="+mj-ea"/>
                <a:cs typeface="+mj-cs"/>
              </a:rPr>
              <a:t>,</a:t>
            </a:r>
            <a:br>
              <a:rPr lang="en-US" sz="1700" b="0" i="0" u="none" strike="noStrike" kern="1100" baseline="0" dirty="0">
                <a:solidFill>
                  <a:schemeClr val="tx1"/>
                </a:solidFill>
                <a:effectLst/>
                <a:latin typeface="McGill Sans" pitchFamily="2" charset="0"/>
                <a:ea typeface="+mj-ea"/>
                <a:cs typeface="+mj-cs"/>
              </a:rPr>
            </a:br>
            <a:r>
              <a:rPr lang="en-US" sz="1700" b="0" i="0" u="none" strike="noStrike" kern="1100" baseline="0" dirty="0">
                <a:solidFill>
                  <a:schemeClr val="tx1"/>
                </a:solidFill>
                <a:effectLst/>
                <a:latin typeface="McGill Sans" pitchFamily="2" charset="0"/>
                <a:ea typeface="+mj-ea"/>
                <a:cs typeface="+mj-cs"/>
              </a:rPr>
              <a:t>pharetra </a:t>
            </a:r>
            <a:r>
              <a:rPr lang="en-US" sz="1700" b="0" i="0" u="none" strike="noStrike" kern="1100" baseline="0" dirty="0" err="1">
                <a:solidFill>
                  <a:schemeClr val="tx1"/>
                </a:solidFill>
                <a:effectLst/>
                <a:latin typeface="McGill Sans" pitchFamily="2" charset="0"/>
                <a:ea typeface="+mj-ea"/>
                <a:cs typeface="+mj-cs"/>
              </a:rPr>
              <a:t>mattis</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urna</a:t>
            </a:r>
            <a:r>
              <a:rPr lang="en-US" sz="1700" b="0" i="0" u="none" strike="noStrike" kern="1100" baseline="0" dirty="0">
                <a:solidFill>
                  <a:schemeClr val="tx1"/>
                </a:solidFill>
                <a:effectLst/>
                <a:latin typeface="McGill Sans" pitchFamily="2" charset="0"/>
                <a:ea typeface="+mj-ea"/>
                <a:cs typeface="+mj-cs"/>
              </a:rPr>
              <a:t>. Maecenas </a:t>
            </a:r>
            <a:r>
              <a:rPr lang="en-US" sz="1700" b="0" i="0" u="none" strike="noStrike" kern="1100" baseline="0" dirty="0" err="1">
                <a:solidFill>
                  <a:schemeClr val="tx1"/>
                </a:solidFill>
                <a:effectLst/>
                <a:latin typeface="McGill Sans" pitchFamily="2" charset="0"/>
                <a:ea typeface="+mj-ea"/>
                <a:cs typeface="+mj-cs"/>
              </a:rPr>
              <a:t>scelerisque</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tristique</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mattis</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Nullam</a:t>
            </a:r>
            <a:r>
              <a:rPr lang="en-US" sz="1700" b="0" i="0" u="none" strike="noStrike" kern="1100" baseline="0" dirty="0">
                <a:solidFill>
                  <a:schemeClr val="tx1"/>
                </a:solidFill>
                <a:effectLst/>
                <a:latin typeface="McGill Sans" pitchFamily="2" charset="0"/>
                <a:ea typeface="+mj-ea"/>
                <a:cs typeface="+mj-cs"/>
              </a:rPr>
              <a:t> at </a:t>
            </a:r>
            <a:r>
              <a:rPr lang="en-US" sz="1700" b="0" i="0" u="none" strike="noStrike" kern="1100" baseline="0" dirty="0" err="1">
                <a:solidFill>
                  <a:schemeClr val="tx1"/>
                </a:solidFill>
                <a:effectLst/>
                <a:latin typeface="McGill Sans" pitchFamily="2" charset="0"/>
                <a:ea typeface="+mj-ea"/>
                <a:cs typeface="+mj-cs"/>
              </a:rPr>
              <a:t>interdum</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odio</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Curabitur</a:t>
            </a:r>
            <a:r>
              <a:rPr lang="en-US" sz="1700" b="0" i="0" u="none" strike="noStrike" kern="1100" baseline="0" dirty="0">
                <a:solidFill>
                  <a:schemeClr val="tx1"/>
                </a:solidFill>
                <a:effectLst/>
                <a:latin typeface="McGill Sans" pitchFamily="2" charset="0"/>
                <a:ea typeface="+mj-ea"/>
                <a:cs typeface="+mj-cs"/>
              </a:rPr>
              <a:t> a ante vitae </a:t>
            </a:r>
            <a:r>
              <a:rPr lang="en-US" sz="1700" b="0" i="0" u="none" strike="noStrike" kern="1100" baseline="0" dirty="0" err="1">
                <a:solidFill>
                  <a:schemeClr val="tx1"/>
                </a:solidFill>
                <a:effectLst/>
                <a:latin typeface="McGill Sans" pitchFamily="2" charset="0"/>
                <a:ea typeface="+mj-ea"/>
                <a:cs typeface="+mj-cs"/>
              </a:rPr>
              <a:t>odio</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ultricies</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auctor</a:t>
            </a:r>
            <a:r>
              <a:rPr lang="en-US" sz="1700" b="0" i="0" u="none" strike="noStrike" kern="1100" baseline="0" dirty="0">
                <a:solidFill>
                  <a:schemeClr val="tx1"/>
                </a:solidFill>
                <a:effectLst/>
                <a:latin typeface="McGill Sans" pitchFamily="2" charset="0"/>
                <a:ea typeface="+mj-ea"/>
                <a:cs typeface="+mj-cs"/>
              </a:rPr>
              <a:t>. Fusce dictum dui id </a:t>
            </a:r>
            <a:r>
              <a:rPr lang="en-US" sz="1700" b="0" i="0" u="none" strike="noStrike" kern="1100" baseline="0" dirty="0" err="1">
                <a:solidFill>
                  <a:schemeClr val="tx1"/>
                </a:solidFill>
                <a:effectLst/>
                <a:latin typeface="McGill Sans" pitchFamily="2" charset="0"/>
                <a:ea typeface="+mj-ea"/>
                <a:cs typeface="+mj-cs"/>
              </a:rPr>
              <a:t>lectus</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tristique</a:t>
            </a:r>
            <a:r>
              <a:rPr lang="en-US" sz="1700" b="0" i="0" u="none" strike="noStrike" kern="1100" baseline="0" dirty="0">
                <a:solidFill>
                  <a:schemeClr val="tx1"/>
                </a:solidFill>
                <a:effectLst/>
                <a:latin typeface="McGill Sans" pitchFamily="2" charset="0"/>
                <a:ea typeface="+mj-ea"/>
                <a:cs typeface="+mj-cs"/>
              </a:rPr>
              <a:t> cursus. </a:t>
            </a:r>
            <a:r>
              <a:rPr lang="en-US" sz="1700" b="0" i="0" u="none" strike="noStrike" kern="1100" baseline="0" dirty="0" err="1">
                <a:solidFill>
                  <a:schemeClr val="tx1"/>
                </a:solidFill>
                <a:effectLst/>
                <a:latin typeface="McGill Sans" pitchFamily="2" charset="0"/>
                <a:ea typeface="+mj-ea"/>
                <a:cs typeface="+mj-cs"/>
              </a:rPr>
              <a:t>Etiam</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eu</a:t>
            </a:r>
            <a:r>
              <a:rPr lang="en-US" sz="1700" b="0" i="0" u="none" strike="noStrike" kern="1100" baseline="0" dirty="0">
                <a:solidFill>
                  <a:schemeClr val="tx1"/>
                </a:solidFill>
                <a:effectLst/>
                <a:latin typeface="McGill Sans" pitchFamily="2" charset="0"/>
                <a:ea typeface="+mj-ea"/>
                <a:cs typeface="+mj-cs"/>
              </a:rPr>
              <a:t> semper ipsum, sed </a:t>
            </a:r>
            <a:r>
              <a:rPr lang="en-US" sz="1700" b="0" i="0" u="none" strike="noStrike" kern="1100" baseline="0" dirty="0" err="1">
                <a:solidFill>
                  <a:schemeClr val="tx1"/>
                </a:solidFill>
                <a:effectLst/>
                <a:latin typeface="McGill Sans" pitchFamily="2" charset="0"/>
                <a:ea typeface="+mj-ea"/>
                <a:cs typeface="+mj-cs"/>
              </a:rPr>
              <a:t>elementum</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odio</a:t>
            </a:r>
            <a:r>
              <a:rPr lang="en-US" sz="1700" b="0" i="0" u="none" strike="noStrike" kern="1100" baseline="0" dirty="0">
                <a:solidFill>
                  <a:schemeClr val="tx1"/>
                </a:solidFill>
                <a:effectLst/>
                <a:latin typeface="McGill Sans" pitchFamily="2" charset="0"/>
                <a:ea typeface="+mj-ea"/>
                <a:cs typeface="+mj-cs"/>
              </a:rPr>
              <a:t>. Sed sed maximus </a:t>
            </a:r>
            <a:r>
              <a:rPr lang="en-US" sz="1700" b="0" i="0" u="none" strike="noStrike" kern="1100" baseline="0" dirty="0" err="1">
                <a:solidFill>
                  <a:schemeClr val="tx1"/>
                </a:solidFill>
                <a:effectLst/>
                <a:latin typeface="McGill Sans" pitchFamily="2" charset="0"/>
                <a:ea typeface="+mj-ea"/>
                <a:cs typeface="+mj-cs"/>
              </a:rPr>
              <a:t>mauris</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Curabitur</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eu</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arcu</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nec</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elit</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finibus</a:t>
            </a:r>
            <a:r>
              <a:rPr lang="en-US" sz="1700" b="0" i="0" u="none" strike="noStrike" kern="1100" baseline="0" dirty="0">
                <a:solidFill>
                  <a:schemeClr val="tx1"/>
                </a:solidFill>
                <a:effectLst/>
                <a:latin typeface="McGill Sans" pitchFamily="2" charset="0"/>
                <a:ea typeface="+mj-ea"/>
                <a:cs typeface="+mj-cs"/>
              </a:rPr>
              <a:t> convallis vel </a:t>
            </a:r>
            <a:r>
              <a:rPr lang="en-US" sz="1700" b="0" i="0" u="none" strike="noStrike" kern="1100" baseline="0" dirty="0" err="1">
                <a:solidFill>
                  <a:schemeClr val="tx1"/>
                </a:solidFill>
                <a:effectLst/>
                <a:latin typeface="McGill Sans" pitchFamily="2" charset="0"/>
                <a:ea typeface="+mj-ea"/>
                <a:cs typeface="+mj-cs"/>
              </a:rPr>
              <a:t>eget</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augue</a:t>
            </a:r>
            <a:r>
              <a:rPr lang="en-US" sz="1700" b="0" i="0" u="none" strike="noStrike" kern="1100" baseline="0" dirty="0">
                <a:solidFill>
                  <a:schemeClr val="tx1"/>
                </a:solidFill>
                <a:effectLst/>
                <a:latin typeface="McGill Sans" pitchFamily="2" charset="0"/>
                <a:ea typeface="+mj-ea"/>
                <a:cs typeface="+mj-cs"/>
              </a:rPr>
              <a:t>. Sed </a:t>
            </a:r>
            <a:r>
              <a:rPr lang="en-US" sz="1700" b="0" i="0" u="none" strike="noStrike" kern="1100" baseline="0" dirty="0" err="1">
                <a:solidFill>
                  <a:schemeClr val="tx1"/>
                </a:solidFill>
                <a:effectLst/>
                <a:latin typeface="McGill Sans" pitchFamily="2" charset="0"/>
                <a:ea typeface="+mj-ea"/>
                <a:cs typeface="+mj-cs"/>
              </a:rPr>
              <a:t>faucibus</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rutrum</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urna</a:t>
            </a:r>
            <a:r>
              <a:rPr lang="en-US" sz="1700" b="0" i="0" u="none" strike="noStrike" kern="1100" baseline="0" dirty="0">
                <a:solidFill>
                  <a:schemeClr val="tx1"/>
                </a:solidFill>
                <a:effectLst/>
                <a:latin typeface="McGill Sans" pitchFamily="2" charset="0"/>
                <a:ea typeface="+mj-ea"/>
                <a:cs typeface="+mj-cs"/>
              </a:rPr>
              <a:t> id </a:t>
            </a:r>
            <a:r>
              <a:rPr lang="en-US" sz="1700" b="0" i="0" u="none" strike="noStrike" kern="1100" baseline="0" dirty="0" err="1">
                <a:solidFill>
                  <a:schemeClr val="tx1"/>
                </a:solidFill>
                <a:effectLst/>
                <a:latin typeface="McGill Sans" pitchFamily="2" charset="0"/>
                <a:ea typeface="+mj-ea"/>
                <a:cs typeface="+mj-cs"/>
              </a:rPr>
              <a:t>molestie</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Nulla</a:t>
            </a:r>
            <a:r>
              <a:rPr lang="en-US" sz="1700" b="0" i="0" u="none" strike="noStrike" kern="1100" baseline="0" dirty="0">
                <a:solidFill>
                  <a:schemeClr val="tx1"/>
                </a:solidFill>
                <a:effectLst/>
                <a:latin typeface="McGill Sans" pitchFamily="2" charset="0"/>
                <a:ea typeface="+mj-ea"/>
                <a:cs typeface="+mj-cs"/>
              </a:rPr>
              <a:t> non </a:t>
            </a:r>
            <a:r>
              <a:rPr lang="en-US" sz="1700" b="0" i="0" u="none" strike="noStrike" kern="1100" baseline="0" dirty="0" err="1">
                <a:solidFill>
                  <a:schemeClr val="tx1"/>
                </a:solidFill>
                <a:effectLst/>
                <a:latin typeface="McGill Sans" pitchFamily="2" charset="0"/>
                <a:ea typeface="+mj-ea"/>
                <a:cs typeface="+mj-cs"/>
              </a:rPr>
              <a:t>leo</a:t>
            </a:r>
            <a:r>
              <a:rPr lang="en-US" sz="1700" b="0" i="0" u="none" strike="noStrike" kern="1100" baseline="0" dirty="0">
                <a:solidFill>
                  <a:schemeClr val="tx1"/>
                </a:solidFill>
                <a:effectLst/>
                <a:latin typeface="McGill Sans" pitchFamily="2" charset="0"/>
                <a:ea typeface="+mj-ea"/>
                <a:cs typeface="+mj-cs"/>
              </a:rPr>
              <a:t> et ex </a:t>
            </a:r>
            <a:r>
              <a:rPr lang="en-US" sz="1700" b="0" i="0" u="none" strike="noStrike" kern="1100" baseline="0" dirty="0" err="1">
                <a:solidFill>
                  <a:schemeClr val="tx1"/>
                </a:solidFill>
                <a:effectLst/>
                <a:latin typeface="McGill Sans" pitchFamily="2" charset="0"/>
                <a:ea typeface="+mj-ea"/>
                <a:cs typeface="+mj-cs"/>
              </a:rPr>
              <a:t>pellentesque</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feugiat</a:t>
            </a:r>
            <a:r>
              <a:rPr lang="en-US" sz="1700" b="0" i="0" u="none" strike="noStrike" kern="1100" baseline="0" dirty="0">
                <a:solidFill>
                  <a:schemeClr val="tx1"/>
                </a:solidFill>
                <a:effectLst/>
                <a:latin typeface="McGill Sans" pitchFamily="2" charset="0"/>
                <a:ea typeface="+mj-ea"/>
                <a:cs typeface="+mj-cs"/>
              </a:rPr>
              <a:t>. Fusce pharetra cursus ex, </a:t>
            </a:r>
            <a:r>
              <a:rPr lang="en-US" sz="1700" b="0" i="0" u="none" strike="noStrike" kern="1100" baseline="0" dirty="0" err="1">
                <a:solidFill>
                  <a:schemeClr val="tx1"/>
                </a:solidFill>
                <a:effectLst/>
                <a:latin typeface="McGill Sans" pitchFamily="2" charset="0"/>
                <a:ea typeface="+mj-ea"/>
                <a:cs typeface="+mj-cs"/>
              </a:rPr>
              <a:t>nec</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molestie</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nunc</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Phasellus</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quis</a:t>
            </a:r>
            <a:r>
              <a:rPr lang="en-US" sz="1700" b="0" i="0" u="none" strike="noStrike" kern="1100" baseline="0" dirty="0">
                <a:solidFill>
                  <a:schemeClr val="tx1"/>
                </a:solidFill>
                <a:effectLst/>
                <a:latin typeface="McGill Sans" pitchFamily="2" charset="0"/>
                <a:ea typeface="+mj-ea"/>
                <a:cs typeface="+mj-cs"/>
              </a:rPr>
              <a:t> </a:t>
            </a:r>
            <a:r>
              <a:rPr lang="en-US" sz="1700" b="0" i="0" u="none" strike="noStrike" kern="1100" baseline="0" dirty="0" err="1">
                <a:solidFill>
                  <a:schemeClr val="tx1"/>
                </a:solidFill>
                <a:effectLst/>
                <a:latin typeface="McGill Sans" pitchFamily="2" charset="0"/>
                <a:ea typeface="+mj-ea"/>
                <a:cs typeface="+mj-cs"/>
              </a:rPr>
              <a:t>arcu</a:t>
            </a:r>
            <a:r>
              <a:rPr lang="en-US" sz="1700" b="0" i="0" u="none" strike="noStrike" kern="1100" baseline="0" dirty="0">
                <a:solidFill>
                  <a:schemeClr val="tx1"/>
                </a:solidFill>
                <a:effectLst/>
                <a:latin typeface="McGill Sans" pitchFamily="2" charset="0"/>
                <a:ea typeface="+mj-ea"/>
                <a:cs typeface="+mj-cs"/>
              </a:rPr>
              <a:t> ex. </a:t>
            </a:r>
          </a:p>
        </p:txBody>
      </p:sp>
    </p:spTree>
    <p:extLst>
      <p:ext uri="{BB962C8B-B14F-4D97-AF65-F5344CB8AC3E}">
        <p14:creationId xmlns:p14="http://schemas.microsoft.com/office/powerpoint/2010/main" val="1879528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white 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023B18-AFEE-6248-844D-775791264C2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92196" y="5801710"/>
            <a:ext cx="1099804" cy="1051725"/>
          </a:xfrm>
          <a:prstGeom prst="rect">
            <a:avLst/>
          </a:prstGeom>
        </p:spPr>
      </p:pic>
      <p:sp>
        <p:nvSpPr>
          <p:cNvPr id="8" name="Title 1">
            <a:extLst>
              <a:ext uri="{FF2B5EF4-FFF2-40B4-BE49-F238E27FC236}">
                <a16:creationId xmlns:a16="http://schemas.microsoft.com/office/drawing/2014/main" id="{50A39F7C-C062-FD43-894D-7DF97231A64A}"/>
              </a:ext>
            </a:extLst>
          </p:cNvPr>
          <p:cNvSpPr txBox="1">
            <a:spLocks/>
          </p:cNvSpPr>
          <p:nvPr userDrawn="1"/>
        </p:nvSpPr>
        <p:spPr>
          <a:xfrm>
            <a:off x="5173038" y="834407"/>
            <a:ext cx="5172442" cy="3610241"/>
          </a:xfrm>
          <a:prstGeom prst="rect">
            <a:avLst/>
          </a:prstGeom>
        </p:spPr>
        <p:txBody>
          <a:bodyPr/>
          <a:lstStyle>
            <a:lvl1pPr algn="ctr" defTabSz="914400" rtl="0" eaLnBrk="1" latinLnBrk="0" hangingPunct="1">
              <a:lnSpc>
                <a:spcPts val="4400"/>
              </a:lnSpc>
              <a:spcBef>
                <a:spcPct val="0"/>
              </a:spcBef>
              <a:buNone/>
              <a:defRPr sz="4000" kern="1200" baseline="0">
                <a:solidFill>
                  <a:schemeClr val="tx1"/>
                </a:solidFill>
                <a:latin typeface="McGill Sans Medium" pitchFamily="2" charset="0"/>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lang="en-US" sz="3300" b="1" i="0" u="none" strike="noStrike" kern="1100" baseline="0" dirty="0">
                <a:solidFill>
                  <a:schemeClr val="tx1"/>
                </a:solidFill>
                <a:effectLst/>
                <a:latin typeface="McGill Sans" pitchFamily="2" charset="0"/>
                <a:ea typeface="+mj-ea"/>
                <a:cs typeface="+mj-cs"/>
              </a:rPr>
              <a:t>375 M 	</a:t>
            </a:r>
            <a:r>
              <a:rPr lang="en-US" sz="1600" b="0" i="0" u="none" strike="noStrike" kern="1100" baseline="0" dirty="0">
                <a:solidFill>
                  <a:schemeClr val="tx1"/>
                </a:solidFill>
                <a:effectLst/>
                <a:latin typeface="McGill Sans" pitchFamily="2" charset="0"/>
                <a:ea typeface="+mj-ea"/>
                <a:cs typeface="+mj-cs"/>
              </a:rPr>
              <a:t>Lorem ipsum dolor sit </a:t>
            </a:r>
            <a:r>
              <a:rPr lang="en-US" sz="1600" b="0" i="0" u="none" strike="noStrike" kern="1100" baseline="0" dirty="0" err="1">
                <a:solidFill>
                  <a:schemeClr val="tx1"/>
                </a:solidFill>
                <a:effectLst/>
                <a:latin typeface="McGill Sans" pitchFamily="2" charset="0"/>
                <a:ea typeface="+mj-ea"/>
                <a:cs typeface="+mj-cs"/>
              </a:rPr>
              <a:t>amet</a:t>
            </a:r>
            <a:endParaRPr lang="en-US" sz="1600" b="0" i="0" u="none" strike="noStrike" kern="1100" baseline="0" dirty="0">
              <a:solidFill>
                <a:schemeClr val="tx1"/>
              </a:solidFill>
              <a:effectLst/>
              <a:latin typeface="McGill Sans" pitchFamily="2" charset="0"/>
              <a:ea typeface="+mj-ea"/>
              <a:cs typeface="+mj-cs"/>
            </a:endParaRPr>
          </a:p>
          <a:p>
            <a:pPr algn="l">
              <a:lnSpc>
                <a:spcPct val="150000"/>
              </a:lnSpc>
            </a:pPr>
            <a:r>
              <a:rPr lang="en-US" sz="3300" b="1" i="0" u="none" strike="noStrike" kern="1100" baseline="0" dirty="0">
                <a:solidFill>
                  <a:schemeClr val="tx1"/>
                </a:solidFill>
                <a:effectLst/>
                <a:latin typeface="McGill Sans" pitchFamily="2" charset="0"/>
                <a:ea typeface="+mj-ea"/>
                <a:cs typeface="+mj-cs"/>
              </a:rPr>
              <a:t>15% 		</a:t>
            </a:r>
            <a:r>
              <a:rPr lang="en-US" sz="1600" b="0" i="0" u="none" strike="noStrike" kern="1100" baseline="0" dirty="0">
                <a:solidFill>
                  <a:schemeClr val="tx1"/>
                </a:solidFill>
                <a:effectLst/>
                <a:latin typeface="McGill Sans" pitchFamily="2" charset="0"/>
                <a:ea typeface="+mj-ea"/>
                <a:cs typeface="+mj-cs"/>
              </a:rPr>
              <a:t>Lorem ipsum dolor sit </a:t>
            </a:r>
            <a:r>
              <a:rPr lang="en-US" sz="1600" b="0" i="0" u="none" strike="noStrike" kern="1100" baseline="0" dirty="0" err="1">
                <a:solidFill>
                  <a:schemeClr val="tx1"/>
                </a:solidFill>
                <a:effectLst/>
                <a:latin typeface="McGill Sans" pitchFamily="2" charset="0"/>
                <a:ea typeface="+mj-ea"/>
                <a:cs typeface="+mj-cs"/>
              </a:rPr>
              <a:t>amet</a:t>
            </a:r>
            <a:endParaRPr lang="en-US" sz="1600" b="1" i="0" u="none" strike="noStrike" kern="1100" baseline="0" dirty="0">
              <a:solidFill>
                <a:schemeClr val="tx1"/>
              </a:solidFill>
              <a:effectLst/>
              <a:latin typeface="McGill Sans" pitchFamily="2" charset="0"/>
              <a:ea typeface="+mj-ea"/>
              <a:cs typeface="+mj-cs"/>
            </a:endParaRPr>
          </a:p>
          <a:p>
            <a:pPr algn="l">
              <a:lnSpc>
                <a:spcPct val="150000"/>
              </a:lnSpc>
            </a:pPr>
            <a:r>
              <a:rPr lang="en-US" sz="3300" b="1" i="0" u="none" strike="noStrike" kern="1100" baseline="0" dirty="0">
                <a:solidFill>
                  <a:schemeClr val="tx1"/>
                </a:solidFill>
                <a:effectLst/>
                <a:latin typeface="McGill Sans" pitchFamily="2" charset="0"/>
                <a:ea typeface="+mj-ea"/>
                <a:cs typeface="+mj-cs"/>
              </a:rPr>
              <a:t>30% 	</a:t>
            </a:r>
            <a:r>
              <a:rPr lang="en-US" sz="1600" b="0" i="0" u="none" strike="noStrike" kern="1100" baseline="0" dirty="0">
                <a:solidFill>
                  <a:schemeClr val="tx1"/>
                </a:solidFill>
                <a:effectLst/>
                <a:latin typeface="McGill Sans" pitchFamily="2" charset="0"/>
                <a:ea typeface="+mj-ea"/>
                <a:cs typeface="+mj-cs"/>
              </a:rPr>
              <a:t>Lorem ipsum dolor sit </a:t>
            </a:r>
            <a:r>
              <a:rPr lang="en-US" sz="1600" b="0" i="0" u="none" strike="noStrike" kern="1100" baseline="0" dirty="0" err="1">
                <a:solidFill>
                  <a:schemeClr val="tx1"/>
                </a:solidFill>
                <a:effectLst/>
                <a:latin typeface="McGill Sans" pitchFamily="2" charset="0"/>
                <a:ea typeface="+mj-ea"/>
                <a:cs typeface="+mj-cs"/>
              </a:rPr>
              <a:t>amet</a:t>
            </a:r>
            <a:endParaRPr lang="en-US" sz="1600" b="1" i="0" u="none" strike="noStrike" kern="1100" baseline="0" dirty="0">
              <a:solidFill>
                <a:schemeClr val="tx1"/>
              </a:solidFill>
              <a:effectLst/>
              <a:latin typeface="McGill Sans" pitchFamily="2" charset="0"/>
              <a:ea typeface="+mj-ea"/>
              <a:cs typeface="+mj-cs"/>
            </a:endParaRPr>
          </a:p>
          <a:p>
            <a:pPr algn="l">
              <a:lnSpc>
                <a:spcPct val="150000"/>
              </a:lnSpc>
            </a:pPr>
            <a:r>
              <a:rPr lang="en-US" sz="3300" b="1" i="0" u="none" strike="noStrike" kern="1100" baseline="0" dirty="0">
                <a:solidFill>
                  <a:schemeClr val="tx1"/>
                </a:solidFill>
                <a:effectLst/>
                <a:latin typeface="McGill Sans" pitchFamily="2" charset="0"/>
                <a:ea typeface="+mj-ea"/>
                <a:cs typeface="+mj-cs"/>
              </a:rPr>
              <a:t>2.4 M 	</a:t>
            </a:r>
            <a:r>
              <a:rPr lang="en-US" sz="1600" b="0" i="0" u="none" strike="noStrike" kern="1100" baseline="0" dirty="0">
                <a:solidFill>
                  <a:schemeClr val="tx1"/>
                </a:solidFill>
                <a:effectLst/>
                <a:latin typeface="McGill Sans" pitchFamily="2" charset="0"/>
                <a:ea typeface="+mj-ea"/>
                <a:cs typeface="+mj-cs"/>
              </a:rPr>
              <a:t>Lorem ipsum dolor sit </a:t>
            </a:r>
            <a:r>
              <a:rPr lang="en-US" sz="1600" b="0" i="0" u="none" strike="noStrike" kern="1100" baseline="0" dirty="0" err="1">
                <a:solidFill>
                  <a:schemeClr val="tx1"/>
                </a:solidFill>
                <a:effectLst/>
                <a:latin typeface="McGill Sans" pitchFamily="2" charset="0"/>
                <a:ea typeface="+mj-ea"/>
                <a:cs typeface="+mj-cs"/>
              </a:rPr>
              <a:t>amet</a:t>
            </a:r>
            <a:endParaRPr lang="en-US" sz="1600" b="1" i="0" kern="1100" baseline="0" dirty="0">
              <a:solidFill>
                <a:schemeClr val="tx1"/>
              </a:solidFill>
              <a:latin typeface="McGill Sans" pitchFamily="2" charset="0"/>
            </a:endParaRPr>
          </a:p>
        </p:txBody>
      </p:sp>
      <p:sp>
        <p:nvSpPr>
          <p:cNvPr id="9" name="Rectangle 8">
            <a:extLst>
              <a:ext uri="{FF2B5EF4-FFF2-40B4-BE49-F238E27FC236}">
                <a16:creationId xmlns:a16="http://schemas.microsoft.com/office/drawing/2014/main" id="{F9E3FA0F-A3F6-1846-8CF9-E202A244400A}"/>
              </a:ext>
            </a:extLst>
          </p:cNvPr>
          <p:cNvSpPr/>
          <p:nvPr userDrawn="1"/>
        </p:nvSpPr>
        <p:spPr>
          <a:xfrm flipV="1">
            <a:off x="5284380" y="915715"/>
            <a:ext cx="6907619"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5B153F7D-518E-AD4C-B2A1-88958D28DDC6}"/>
              </a:ext>
            </a:extLst>
          </p:cNvPr>
          <p:cNvSpPr/>
          <p:nvPr userDrawn="1"/>
        </p:nvSpPr>
        <p:spPr>
          <a:xfrm flipV="1">
            <a:off x="5284380" y="1626915"/>
            <a:ext cx="6907619"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28F9C117-2657-6540-88F8-B5D73AB4AAD4}"/>
              </a:ext>
            </a:extLst>
          </p:cNvPr>
          <p:cNvSpPr/>
          <p:nvPr userDrawn="1"/>
        </p:nvSpPr>
        <p:spPr>
          <a:xfrm flipV="1">
            <a:off x="5284380" y="2396172"/>
            <a:ext cx="6907619"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F94E8F51-87A2-AC48-9563-EEEE18148B06}"/>
              </a:ext>
            </a:extLst>
          </p:cNvPr>
          <p:cNvSpPr/>
          <p:nvPr userDrawn="1"/>
        </p:nvSpPr>
        <p:spPr>
          <a:xfrm flipV="1">
            <a:off x="5284380" y="3165430"/>
            <a:ext cx="6907619"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B3B71581-0339-0044-9C72-74EA92E80FD7}"/>
              </a:ext>
            </a:extLst>
          </p:cNvPr>
          <p:cNvSpPr/>
          <p:nvPr userDrawn="1"/>
        </p:nvSpPr>
        <p:spPr>
          <a:xfrm flipV="1">
            <a:off x="5284380" y="3963716"/>
            <a:ext cx="6907619"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 Placeholder 7">
            <a:extLst>
              <a:ext uri="{FF2B5EF4-FFF2-40B4-BE49-F238E27FC236}">
                <a16:creationId xmlns:a16="http://schemas.microsoft.com/office/drawing/2014/main" id="{D95156EA-47D6-5146-BAF9-6C282E391D3A}"/>
              </a:ext>
            </a:extLst>
          </p:cNvPr>
          <p:cNvSpPr>
            <a:spLocks noGrp="1"/>
          </p:cNvSpPr>
          <p:nvPr>
            <p:ph type="body" sz="quarter" idx="10" hasCustomPrompt="1"/>
          </p:nvPr>
        </p:nvSpPr>
        <p:spPr>
          <a:xfrm>
            <a:off x="352722" y="688584"/>
            <a:ext cx="4174943" cy="257177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4000" b="0" i="1" u="none" strike="noStrike" kern="1100" baseline="0" smtClean="0">
                <a:solidFill>
                  <a:schemeClr val="accent1"/>
                </a:solidFill>
                <a:effectLst/>
                <a:latin typeface="McGill Serif Medium"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t>Fusce pharetra</a:t>
            </a:r>
            <a:b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br>
            <a: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t>cursus ex,</a:t>
            </a:r>
            <a:b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br>
            <a:r>
              <a:rPr kumimoji="0" lang="en-US" sz="4000" b="0" i="1" u="none" strike="noStrike" kern="1100" cap="none" spc="0" normalizeH="0" baseline="0" noProof="0" dirty="0" err="1">
                <a:ln>
                  <a:noFill/>
                </a:ln>
                <a:solidFill>
                  <a:srgbClr val="ED1B2F"/>
                </a:solidFill>
                <a:effectLst/>
                <a:uLnTx/>
                <a:uFillTx/>
                <a:latin typeface="McGill Serif Medium" pitchFamily="2" charset="0"/>
                <a:ea typeface="+mn-ea"/>
                <a:cs typeface="+mn-cs"/>
              </a:rPr>
              <a:t>nec</a:t>
            </a:r>
            <a: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t> </a:t>
            </a:r>
            <a:r>
              <a:rPr kumimoji="0" lang="en-US" sz="4000" b="0" i="1" u="none" strike="noStrike" kern="1100" cap="none" spc="0" normalizeH="0" baseline="0" noProof="0" dirty="0" err="1">
                <a:ln>
                  <a:noFill/>
                </a:ln>
                <a:solidFill>
                  <a:srgbClr val="ED1B2F"/>
                </a:solidFill>
                <a:effectLst/>
                <a:uLnTx/>
                <a:uFillTx/>
                <a:latin typeface="McGill Serif Medium" pitchFamily="2" charset="0"/>
                <a:ea typeface="+mn-ea"/>
                <a:cs typeface="+mn-cs"/>
              </a:rPr>
              <a:t>molestie</a:t>
            </a:r>
            <a:b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br>
            <a:r>
              <a:rPr kumimoji="0" lang="en-US" sz="4000" b="0" i="1" u="none" strike="noStrike" kern="1100" cap="none" spc="0" normalizeH="0" baseline="0" noProof="0" dirty="0" err="1">
                <a:ln>
                  <a:noFill/>
                </a:ln>
                <a:solidFill>
                  <a:srgbClr val="ED1B2F"/>
                </a:solidFill>
                <a:effectLst/>
                <a:uLnTx/>
                <a:uFillTx/>
                <a:latin typeface="McGill Serif Medium" pitchFamily="2" charset="0"/>
                <a:ea typeface="+mn-ea"/>
                <a:cs typeface="+mn-cs"/>
              </a:rPr>
              <a:t>nunc</a:t>
            </a:r>
            <a:endPar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endParaRPr>
          </a:p>
        </p:txBody>
      </p:sp>
    </p:spTree>
    <p:extLst>
      <p:ext uri="{BB962C8B-B14F-4D97-AF65-F5344CB8AC3E}">
        <p14:creationId xmlns:p14="http://schemas.microsoft.com/office/powerpoint/2010/main" val="2978864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ext righ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023B18-AFEE-6248-844D-775791264C2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92196" y="5801710"/>
            <a:ext cx="1099804" cy="1051725"/>
          </a:xfrm>
          <a:prstGeom prst="rect">
            <a:avLst/>
          </a:prstGeom>
        </p:spPr>
      </p:pic>
      <p:pic>
        <p:nvPicPr>
          <p:cNvPr id="19" name="Picture 18">
            <a:extLst>
              <a:ext uri="{FF2B5EF4-FFF2-40B4-BE49-F238E27FC236}">
                <a16:creationId xmlns:a16="http://schemas.microsoft.com/office/drawing/2014/main" id="{77AE84A7-8CEC-0C42-B91A-B1CFC95E7E1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1485" y="2763249"/>
            <a:ext cx="764696" cy="764696"/>
          </a:xfrm>
          <a:prstGeom prst="rect">
            <a:avLst/>
          </a:prstGeom>
        </p:spPr>
      </p:pic>
      <p:pic>
        <p:nvPicPr>
          <p:cNvPr id="20" name="Picture 19">
            <a:extLst>
              <a:ext uri="{FF2B5EF4-FFF2-40B4-BE49-F238E27FC236}">
                <a16:creationId xmlns:a16="http://schemas.microsoft.com/office/drawing/2014/main" id="{E100F6BC-2D3F-DC44-AA00-9822DA67734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686383" y="2763249"/>
            <a:ext cx="764696" cy="764696"/>
          </a:xfrm>
          <a:prstGeom prst="rect">
            <a:avLst/>
          </a:prstGeom>
        </p:spPr>
      </p:pic>
      <p:pic>
        <p:nvPicPr>
          <p:cNvPr id="21" name="Picture 20">
            <a:extLst>
              <a:ext uri="{FF2B5EF4-FFF2-40B4-BE49-F238E27FC236}">
                <a16:creationId xmlns:a16="http://schemas.microsoft.com/office/drawing/2014/main" id="{D21AC3F3-E85E-114A-A246-A8A0B16BD66B}"/>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2905292" y="2763249"/>
            <a:ext cx="764696" cy="764696"/>
          </a:xfrm>
          <a:prstGeom prst="rect">
            <a:avLst/>
          </a:prstGeom>
        </p:spPr>
      </p:pic>
      <p:pic>
        <p:nvPicPr>
          <p:cNvPr id="22" name="Picture 21">
            <a:extLst>
              <a:ext uri="{FF2B5EF4-FFF2-40B4-BE49-F238E27FC236}">
                <a16:creationId xmlns:a16="http://schemas.microsoft.com/office/drawing/2014/main" id="{86D3F99B-2F70-B74D-AA96-7DD7EFAAE5F8}"/>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4124201" y="2763249"/>
            <a:ext cx="764696" cy="764696"/>
          </a:xfrm>
          <a:prstGeom prst="rect">
            <a:avLst/>
          </a:prstGeom>
        </p:spPr>
      </p:pic>
      <p:pic>
        <p:nvPicPr>
          <p:cNvPr id="23" name="Picture 22">
            <a:extLst>
              <a:ext uri="{FF2B5EF4-FFF2-40B4-BE49-F238E27FC236}">
                <a16:creationId xmlns:a16="http://schemas.microsoft.com/office/drawing/2014/main" id="{FA6E938B-5694-C343-839F-E081340B0AC8}"/>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343110" y="2763249"/>
            <a:ext cx="764696" cy="764696"/>
          </a:xfrm>
          <a:prstGeom prst="rect">
            <a:avLst/>
          </a:prstGeom>
        </p:spPr>
      </p:pic>
      <p:pic>
        <p:nvPicPr>
          <p:cNvPr id="24" name="Picture 23">
            <a:extLst>
              <a:ext uri="{FF2B5EF4-FFF2-40B4-BE49-F238E27FC236}">
                <a16:creationId xmlns:a16="http://schemas.microsoft.com/office/drawing/2014/main" id="{C42D8126-F3D0-7349-8DFB-C964F74E1A9E}"/>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78734" y="4037573"/>
            <a:ext cx="730198" cy="764696"/>
          </a:xfrm>
          <a:prstGeom prst="rect">
            <a:avLst/>
          </a:prstGeom>
        </p:spPr>
      </p:pic>
      <p:pic>
        <p:nvPicPr>
          <p:cNvPr id="25" name="Picture 24">
            <a:extLst>
              <a:ext uri="{FF2B5EF4-FFF2-40B4-BE49-F238E27FC236}">
                <a16:creationId xmlns:a16="http://schemas.microsoft.com/office/drawing/2014/main" id="{69ACF2F0-02DB-E442-8B74-994A895831C3}"/>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686383" y="4037573"/>
            <a:ext cx="764696" cy="764696"/>
          </a:xfrm>
          <a:prstGeom prst="rect">
            <a:avLst/>
          </a:prstGeom>
        </p:spPr>
      </p:pic>
      <p:pic>
        <p:nvPicPr>
          <p:cNvPr id="26" name="Picture 25">
            <a:extLst>
              <a:ext uri="{FF2B5EF4-FFF2-40B4-BE49-F238E27FC236}">
                <a16:creationId xmlns:a16="http://schemas.microsoft.com/office/drawing/2014/main" id="{7EC04788-C749-7942-B00E-CF81BF426227}"/>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2905292" y="4037573"/>
            <a:ext cx="764696" cy="764696"/>
          </a:xfrm>
          <a:prstGeom prst="rect">
            <a:avLst/>
          </a:prstGeom>
        </p:spPr>
      </p:pic>
      <p:pic>
        <p:nvPicPr>
          <p:cNvPr id="27" name="Picture 26">
            <a:extLst>
              <a:ext uri="{FF2B5EF4-FFF2-40B4-BE49-F238E27FC236}">
                <a16:creationId xmlns:a16="http://schemas.microsoft.com/office/drawing/2014/main" id="{96AD0E17-0A03-C546-A9E4-ADE8492521EF}"/>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4124201" y="4037573"/>
            <a:ext cx="764696" cy="764696"/>
          </a:xfrm>
          <a:prstGeom prst="rect">
            <a:avLst/>
          </a:prstGeom>
        </p:spPr>
      </p:pic>
      <p:pic>
        <p:nvPicPr>
          <p:cNvPr id="28" name="Picture 27">
            <a:extLst>
              <a:ext uri="{FF2B5EF4-FFF2-40B4-BE49-F238E27FC236}">
                <a16:creationId xmlns:a16="http://schemas.microsoft.com/office/drawing/2014/main" id="{4710CB5A-3CB0-DD4C-A2BE-25E57FBD6CF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5343110" y="4037573"/>
            <a:ext cx="764696" cy="764696"/>
          </a:xfrm>
          <a:prstGeom prst="rect">
            <a:avLst/>
          </a:prstGeom>
        </p:spPr>
      </p:pic>
      <p:sp>
        <p:nvSpPr>
          <p:cNvPr id="29" name="Text Placeholder 7">
            <a:extLst>
              <a:ext uri="{FF2B5EF4-FFF2-40B4-BE49-F238E27FC236}">
                <a16:creationId xmlns:a16="http://schemas.microsoft.com/office/drawing/2014/main" id="{45135D6A-D8FD-F94F-94C4-4F8B2AF7FE05}"/>
              </a:ext>
            </a:extLst>
          </p:cNvPr>
          <p:cNvSpPr>
            <a:spLocks noGrp="1"/>
          </p:cNvSpPr>
          <p:nvPr>
            <p:ph type="body" sz="quarter" idx="11" hasCustomPrompt="1"/>
          </p:nvPr>
        </p:nvSpPr>
        <p:spPr>
          <a:xfrm>
            <a:off x="352722" y="673977"/>
            <a:ext cx="11185555" cy="153803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4000" b="0" i="1" u="none" strike="noStrike" kern="1100" baseline="0" smtClean="0">
                <a:solidFill>
                  <a:schemeClr val="accent1"/>
                </a:solidFill>
                <a:effectLst/>
                <a:latin typeface="McGill Serif Medium"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t>Fusce pharetra cursus ex,</a:t>
            </a:r>
            <a:b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br>
            <a:r>
              <a:rPr kumimoji="0" lang="en-US" sz="4000" b="0" i="1" u="none" strike="noStrike" kern="1100" cap="none" spc="0" normalizeH="0" baseline="0" noProof="0" dirty="0" err="1">
                <a:ln>
                  <a:noFill/>
                </a:ln>
                <a:solidFill>
                  <a:srgbClr val="ED1B2F"/>
                </a:solidFill>
                <a:effectLst/>
                <a:uLnTx/>
                <a:uFillTx/>
                <a:latin typeface="McGill Serif Medium" pitchFamily="2" charset="0"/>
                <a:ea typeface="+mn-ea"/>
                <a:cs typeface="+mn-cs"/>
              </a:rPr>
              <a:t>nec</a:t>
            </a:r>
            <a: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t> </a:t>
            </a:r>
            <a:r>
              <a:rPr kumimoji="0" lang="en-US" sz="4000" b="0" i="1" u="none" strike="noStrike" kern="1100" cap="none" spc="0" normalizeH="0" baseline="0" noProof="0" dirty="0" err="1">
                <a:ln>
                  <a:noFill/>
                </a:ln>
                <a:solidFill>
                  <a:srgbClr val="ED1B2F"/>
                </a:solidFill>
                <a:effectLst/>
                <a:uLnTx/>
                <a:uFillTx/>
                <a:latin typeface="McGill Serif Medium" pitchFamily="2" charset="0"/>
                <a:ea typeface="+mn-ea"/>
                <a:cs typeface="+mn-cs"/>
              </a:rPr>
              <a:t>molestie</a:t>
            </a:r>
            <a: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t> </a:t>
            </a:r>
            <a:r>
              <a:rPr kumimoji="0" lang="en-US" sz="4000" b="0" i="1" u="none" strike="noStrike" kern="1100" cap="none" spc="0" normalizeH="0" baseline="0" noProof="0" dirty="0" err="1">
                <a:ln>
                  <a:noFill/>
                </a:ln>
                <a:solidFill>
                  <a:srgbClr val="ED1B2F"/>
                </a:solidFill>
                <a:effectLst/>
                <a:uLnTx/>
                <a:uFillTx/>
                <a:latin typeface="McGill Serif Medium" pitchFamily="2" charset="0"/>
                <a:ea typeface="+mn-ea"/>
                <a:cs typeface="+mn-cs"/>
              </a:rPr>
              <a:t>nunc</a:t>
            </a:r>
            <a:endPar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endParaRPr>
          </a:p>
        </p:txBody>
      </p:sp>
    </p:spTree>
    <p:extLst>
      <p:ext uri="{BB962C8B-B14F-4D97-AF65-F5344CB8AC3E}">
        <p14:creationId xmlns:p14="http://schemas.microsoft.com/office/powerpoint/2010/main" val="1005827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ext righ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023B18-AFEE-6248-844D-775791264C2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92196" y="5801710"/>
            <a:ext cx="1099804" cy="1051725"/>
          </a:xfrm>
          <a:prstGeom prst="rect">
            <a:avLst/>
          </a:prstGeom>
        </p:spPr>
      </p:pic>
      <p:sp>
        <p:nvSpPr>
          <p:cNvPr id="29" name="Text Placeholder 7">
            <a:extLst>
              <a:ext uri="{FF2B5EF4-FFF2-40B4-BE49-F238E27FC236}">
                <a16:creationId xmlns:a16="http://schemas.microsoft.com/office/drawing/2014/main" id="{45135D6A-D8FD-F94F-94C4-4F8B2AF7FE05}"/>
              </a:ext>
            </a:extLst>
          </p:cNvPr>
          <p:cNvSpPr>
            <a:spLocks noGrp="1"/>
          </p:cNvSpPr>
          <p:nvPr>
            <p:ph type="body" sz="quarter" idx="11" hasCustomPrompt="1"/>
          </p:nvPr>
        </p:nvSpPr>
        <p:spPr>
          <a:xfrm>
            <a:off x="352722" y="673977"/>
            <a:ext cx="11185555" cy="153803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4000" b="0" i="1" u="none" strike="noStrike" kern="1100" baseline="0" smtClean="0">
                <a:solidFill>
                  <a:schemeClr val="accent1"/>
                </a:solidFill>
                <a:effectLst/>
                <a:latin typeface="McGill Serif Medium"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t>Fusce pharetra cursus ex,</a:t>
            </a:r>
            <a:b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br>
            <a:r>
              <a:rPr kumimoji="0" lang="en-US" sz="4000" b="0" i="1" u="none" strike="noStrike" kern="1100" cap="none" spc="0" normalizeH="0" baseline="0" noProof="0" dirty="0" err="1">
                <a:ln>
                  <a:noFill/>
                </a:ln>
                <a:solidFill>
                  <a:srgbClr val="ED1B2F"/>
                </a:solidFill>
                <a:effectLst/>
                <a:uLnTx/>
                <a:uFillTx/>
                <a:latin typeface="McGill Serif Medium" pitchFamily="2" charset="0"/>
                <a:ea typeface="+mn-ea"/>
                <a:cs typeface="+mn-cs"/>
              </a:rPr>
              <a:t>nec</a:t>
            </a:r>
            <a: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t> </a:t>
            </a:r>
            <a:r>
              <a:rPr kumimoji="0" lang="en-US" sz="4000" b="0" i="1" u="none" strike="noStrike" kern="1100" cap="none" spc="0" normalizeH="0" baseline="0" noProof="0" dirty="0" err="1">
                <a:ln>
                  <a:noFill/>
                </a:ln>
                <a:solidFill>
                  <a:srgbClr val="ED1B2F"/>
                </a:solidFill>
                <a:effectLst/>
                <a:uLnTx/>
                <a:uFillTx/>
                <a:latin typeface="McGill Serif Medium" pitchFamily="2" charset="0"/>
                <a:ea typeface="+mn-ea"/>
                <a:cs typeface="+mn-cs"/>
              </a:rPr>
              <a:t>molestie</a:t>
            </a:r>
            <a: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t> </a:t>
            </a:r>
            <a:r>
              <a:rPr kumimoji="0" lang="en-US" sz="4000" b="0" i="1" u="none" strike="noStrike" kern="1100" cap="none" spc="0" normalizeH="0" baseline="0" noProof="0" dirty="0" err="1">
                <a:ln>
                  <a:noFill/>
                </a:ln>
                <a:solidFill>
                  <a:srgbClr val="ED1B2F"/>
                </a:solidFill>
                <a:effectLst/>
                <a:uLnTx/>
                <a:uFillTx/>
                <a:latin typeface="McGill Serif Medium" pitchFamily="2" charset="0"/>
                <a:ea typeface="+mn-ea"/>
                <a:cs typeface="+mn-cs"/>
              </a:rPr>
              <a:t>nunc</a:t>
            </a:r>
            <a:endPar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endParaRPr>
          </a:p>
        </p:txBody>
      </p:sp>
      <p:pic>
        <p:nvPicPr>
          <p:cNvPr id="14" name="Picture 13" descr="A picture containing room, drawing  Description automatically generated">
            <a:extLst>
              <a:ext uri="{FF2B5EF4-FFF2-40B4-BE49-F238E27FC236}">
                <a16:creationId xmlns:a16="http://schemas.microsoft.com/office/drawing/2014/main" id="{3482CEC0-640F-FB4B-8408-75C7EA3B08C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1485" y="2618421"/>
            <a:ext cx="764696" cy="1054353"/>
          </a:xfrm>
          <a:prstGeom prst="rect">
            <a:avLst/>
          </a:prstGeom>
        </p:spPr>
      </p:pic>
      <p:pic>
        <p:nvPicPr>
          <p:cNvPr id="15" name="Picture 14">
            <a:extLst>
              <a:ext uri="{FF2B5EF4-FFF2-40B4-BE49-F238E27FC236}">
                <a16:creationId xmlns:a16="http://schemas.microsoft.com/office/drawing/2014/main" id="{083C6D2E-7576-634E-B12B-6A6266ACD5E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569430" y="2618421"/>
            <a:ext cx="735729" cy="1054353"/>
          </a:xfrm>
          <a:prstGeom prst="rect">
            <a:avLst/>
          </a:prstGeom>
        </p:spPr>
      </p:pic>
      <p:pic>
        <p:nvPicPr>
          <p:cNvPr id="16" name="Picture 15">
            <a:extLst>
              <a:ext uri="{FF2B5EF4-FFF2-40B4-BE49-F238E27FC236}">
                <a16:creationId xmlns:a16="http://schemas.microsoft.com/office/drawing/2014/main" id="{C549C5BF-7163-494F-BB7E-16FFAD9BF478}"/>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2662882" y="2618421"/>
            <a:ext cx="735729" cy="1054353"/>
          </a:xfrm>
          <a:prstGeom prst="rect">
            <a:avLst/>
          </a:prstGeom>
        </p:spPr>
      </p:pic>
      <p:pic>
        <p:nvPicPr>
          <p:cNvPr id="17" name="Picture 16">
            <a:extLst>
              <a:ext uri="{FF2B5EF4-FFF2-40B4-BE49-F238E27FC236}">
                <a16:creationId xmlns:a16="http://schemas.microsoft.com/office/drawing/2014/main" id="{740428D8-5C24-A449-BB7A-9BC4C64A16C8}"/>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3756334" y="2618421"/>
            <a:ext cx="735729" cy="1054353"/>
          </a:xfrm>
          <a:prstGeom prst="rect">
            <a:avLst/>
          </a:prstGeom>
        </p:spPr>
      </p:pic>
      <p:pic>
        <p:nvPicPr>
          <p:cNvPr id="18" name="Picture 17">
            <a:extLst>
              <a:ext uri="{FF2B5EF4-FFF2-40B4-BE49-F238E27FC236}">
                <a16:creationId xmlns:a16="http://schemas.microsoft.com/office/drawing/2014/main" id="{3DA8F983-CB0E-9242-831B-E4FF0BD000B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849786" y="2591636"/>
            <a:ext cx="735729" cy="1245527"/>
          </a:xfrm>
          <a:prstGeom prst="rect">
            <a:avLst/>
          </a:prstGeom>
        </p:spPr>
      </p:pic>
      <p:pic>
        <p:nvPicPr>
          <p:cNvPr id="30" name="Picture 29">
            <a:extLst>
              <a:ext uri="{FF2B5EF4-FFF2-40B4-BE49-F238E27FC236}">
                <a16:creationId xmlns:a16="http://schemas.microsoft.com/office/drawing/2014/main" id="{82E66FD8-B40C-CC4B-8A56-02C77ACA86BB}"/>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5948385" y="2618421"/>
            <a:ext cx="719907" cy="1054353"/>
          </a:xfrm>
          <a:prstGeom prst="rect">
            <a:avLst/>
          </a:prstGeom>
        </p:spPr>
      </p:pic>
      <p:pic>
        <p:nvPicPr>
          <p:cNvPr id="31" name="Picture 30">
            <a:extLst>
              <a:ext uri="{FF2B5EF4-FFF2-40B4-BE49-F238E27FC236}">
                <a16:creationId xmlns:a16="http://schemas.microsoft.com/office/drawing/2014/main" id="{96CECD17-6EC4-8F43-A2AF-254881CBEDA9}"/>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7031162" y="2647438"/>
            <a:ext cx="722942" cy="1189725"/>
          </a:xfrm>
          <a:prstGeom prst="rect">
            <a:avLst/>
          </a:prstGeom>
        </p:spPr>
      </p:pic>
      <p:pic>
        <p:nvPicPr>
          <p:cNvPr id="32" name="Picture 31">
            <a:extLst>
              <a:ext uri="{FF2B5EF4-FFF2-40B4-BE49-F238E27FC236}">
                <a16:creationId xmlns:a16="http://schemas.microsoft.com/office/drawing/2014/main" id="{D8852686-D2D8-C542-8DEF-89B5C292B357}"/>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461485" y="4137411"/>
            <a:ext cx="743904" cy="1054353"/>
          </a:xfrm>
          <a:prstGeom prst="rect">
            <a:avLst/>
          </a:prstGeom>
        </p:spPr>
      </p:pic>
      <p:pic>
        <p:nvPicPr>
          <p:cNvPr id="33" name="Picture 32" descr="A close up of a logo  Description automatically generated">
            <a:extLst>
              <a:ext uri="{FF2B5EF4-FFF2-40B4-BE49-F238E27FC236}">
                <a16:creationId xmlns:a16="http://schemas.microsoft.com/office/drawing/2014/main" id="{6B448326-5DA1-1C41-B96C-341AC0D0254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561578" y="4137410"/>
            <a:ext cx="1289638" cy="1065865"/>
          </a:xfrm>
          <a:prstGeom prst="rect">
            <a:avLst/>
          </a:prstGeom>
        </p:spPr>
      </p:pic>
      <p:pic>
        <p:nvPicPr>
          <p:cNvPr id="34" name="Picture 33" descr="A close up of a logo  Description automatically generated">
            <a:extLst>
              <a:ext uri="{FF2B5EF4-FFF2-40B4-BE49-F238E27FC236}">
                <a16:creationId xmlns:a16="http://schemas.microsoft.com/office/drawing/2014/main" id="{2466F5DC-FCF2-D047-B19B-9CB2A8ABD994}"/>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3207405" y="4166391"/>
            <a:ext cx="1431114" cy="1007905"/>
          </a:xfrm>
          <a:prstGeom prst="rect">
            <a:avLst/>
          </a:prstGeom>
        </p:spPr>
      </p:pic>
      <p:pic>
        <p:nvPicPr>
          <p:cNvPr id="35" name="Picture 34">
            <a:extLst>
              <a:ext uri="{FF2B5EF4-FFF2-40B4-BE49-F238E27FC236}">
                <a16:creationId xmlns:a16="http://schemas.microsoft.com/office/drawing/2014/main" id="{3D9BA5ED-CF0E-B547-B7AE-8BBCAB7B840D}"/>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12336" y="4166391"/>
            <a:ext cx="1096512" cy="1007905"/>
          </a:xfrm>
          <a:prstGeom prst="rect">
            <a:avLst/>
          </a:prstGeom>
        </p:spPr>
      </p:pic>
    </p:spTree>
    <p:extLst>
      <p:ext uri="{BB962C8B-B14F-4D97-AF65-F5344CB8AC3E}">
        <p14:creationId xmlns:p14="http://schemas.microsoft.com/office/powerpoint/2010/main" val="708819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6921A-2C10-5153-4DA8-97AFB0C113B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9F65884-9694-B1B1-786C-2EED77072D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74EC1BF-596F-0302-140F-6153A2FBD535}"/>
              </a:ext>
            </a:extLst>
          </p:cNvPr>
          <p:cNvSpPr>
            <a:spLocks noGrp="1"/>
          </p:cNvSpPr>
          <p:nvPr>
            <p:ph type="dt" sz="half" idx="10"/>
          </p:nvPr>
        </p:nvSpPr>
        <p:spPr/>
        <p:txBody>
          <a:bodyPr/>
          <a:lstStyle/>
          <a:p>
            <a:fld id="{D4EE4A0C-B9F9-4097-8FEA-3C1A6574A34E}" type="datetimeFigureOut">
              <a:rPr lang="en-GB" smtClean="0"/>
              <a:t>06/09/2022</a:t>
            </a:fld>
            <a:endParaRPr lang="en-GB"/>
          </a:p>
        </p:txBody>
      </p:sp>
      <p:sp>
        <p:nvSpPr>
          <p:cNvPr id="5" name="Footer Placeholder 4">
            <a:extLst>
              <a:ext uri="{FF2B5EF4-FFF2-40B4-BE49-F238E27FC236}">
                <a16:creationId xmlns:a16="http://schemas.microsoft.com/office/drawing/2014/main" id="{B91004C2-A18B-92D0-C891-0E1BE807F5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97448A-79D7-C02B-9BA2-736BBBF52498}"/>
              </a:ext>
            </a:extLst>
          </p:cNvPr>
          <p:cNvSpPr>
            <a:spLocks noGrp="1"/>
          </p:cNvSpPr>
          <p:nvPr>
            <p:ph type="sldNum" sz="quarter" idx="12"/>
          </p:nvPr>
        </p:nvSpPr>
        <p:spPr/>
        <p:txBody>
          <a:bodyPr/>
          <a:lstStyle/>
          <a:p>
            <a:fld id="{79D9459D-9A44-4912-B0AF-FFD3884864FA}" type="slidenum">
              <a:rPr lang="en-GB" smtClean="0"/>
              <a:t>‹#›</a:t>
            </a:fld>
            <a:endParaRPr lang="en-GB"/>
          </a:p>
        </p:txBody>
      </p:sp>
    </p:spTree>
    <p:extLst>
      <p:ext uri="{BB962C8B-B14F-4D97-AF65-F5344CB8AC3E}">
        <p14:creationId xmlns:p14="http://schemas.microsoft.com/office/powerpoint/2010/main" val="9489423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esenta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DC3768-3136-694F-A36B-EC53CAEC73F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92196" y="5801710"/>
            <a:ext cx="1099804" cy="1051725"/>
          </a:xfrm>
          <a:prstGeom prst="rect">
            <a:avLst/>
          </a:prstGeom>
        </p:spPr>
      </p:pic>
      <p:sp>
        <p:nvSpPr>
          <p:cNvPr id="5" name="Picture Placeholder 4">
            <a:extLst>
              <a:ext uri="{FF2B5EF4-FFF2-40B4-BE49-F238E27FC236}">
                <a16:creationId xmlns:a16="http://schemas.microsoft.com/office/drawing/2014/main" id="{D6EB853A-241D-134F-909C-C1E01FCE0733}"/>
              </a:ext>
            </a:extLst>
          </p:cNvPr>
          <p:cNvSpPr>
            <a:spLocks noGrp="1"/>
          </p:cNvSpPr>
          <p:nvPr>
            <p:ph type="pic" sz="quarter" idx="10" hasCustomPrompt="1"/>
          </p:nvPr>
        </p:nvSpPr>
        <p:spPr>
          <a:xfrm>
            <a:off x="8014033" y="1188403"/>
            <a:ext cx="3078163" cy="3922712"/>
          </a:xfrm>
          <a:prstGeom prst="roundRect">
            <a:avLst/>
          </a:prstGeom>
        </p:spPr>
        <p:txBody>
          <a:bodyPr/>
          <a:lstStyle>
            <a:lvl1pPr marL="0" marR="0" indent="0" algn="l" defTabSz="914400" rtl="0" eaLnBrk="1" fontAlgn="auto" latinLnBrk="0" hangingPunct="1">
              <a:lnSpc>
                <a:spcPts val="2600"/>
              </a:lnSpc>
              <a:spcBef>
                <a:spcPts val="600"/>
              </a:spcBef>
              <a:spcAft>
                <a:spcPts val="0"/>
              </a:spcAft>
              <a:buClrTx/>
              <a:buSzTx/>
              <a:buFontTx/>
              <a:buNone/>
              <a:tabLst/>
              <a:defRPr/>
            </a:lvl1pPr>
          </a:lstStyle>
          <a:p>
            <a:pPr marL="228600" marR="0" lvl="0" indent="-228600" algn="l" defTabSz="914400" rtl="0" eaLnBrk="1" fontAlgn="auto" latinLnBrk="0" hangingPunct="1">
              <a:lnSpc>
                <a:spcPts val="2600"/>
              </a:lnSpc>
              <a:spcBef>
                <a:spcPts val="600"/>
              </a:spcBef>
              <a:spcAft>
                <a:spcPts val="0"/>
              </a:spcAft>
              <a:buClrTx/>
              <a:buSzTx/>
              <a:buFont typeface="Arial" panose="020B0604020202020204" pitchFamily="34" charset="0"/>
              <a:buChar char="•"/>
              <a:tabLst/>
              <a:defRPr/>
            </a:pPr>
            <a:r>
              <a:rPr lang="en-US" sz="2400" kern="1100" dirty="0">
                <a:latin typeface="McGill Sans" pitchFamily="2" charset="0"/>
              </a:rPr>
              <a:t>Your photo here</a:t>
            </a:r>
          </a:p>
          <a:p>
            <a:endParaRPr lang="en-US" dirty="0"/>
          </a:p>
        </p:txBody>
      </p:sp>
    </p:spTree>
    <p:extLst>
      <p:ext uri="{BB962C8B-B14F-4D97-AF65-F5344CB8AC3E}">
        <p14:creationId xmlns:p14="http://schemas.microsoft.com/office/powerpoint/2010/main" val="3220410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ft photo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DC3768-3136-694F-A36B-EC53CAEC73F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92196" y="5801710"/>
            <a:ext cx="1099804" cy="1051725"/>
          </a:xfrm>
          <a:prstGeom prst="rect">
            <a:avLst/>
          </a:prstGeom>
        </p:spPr>
      </p:pic>
      <p:sp>
        <p:nvSpPr>
          <p:cNvPr id="8" name="Text Placeholder 7">
            <a:extLst>
              <a:ext uri="{FF2B5EF4-FFF2-40B4-BE49-F238E27FC236}">
                <a16:creationId xmlns:a16="http://schemas.microsoft.com/office/drawing/2014/main" id="{75D29BFE-6F1E-E641-90C1-85E5160FC668}"/>
              </a:ext>
            </a:extLst>
          </p:cNvPr>
          <p:cNvSpPr>
            <a:spLocks noGrp="1"/>
          </p:cNvSpPr>
          <p:nvPr>
            <p:ph type="body" sz="quarter" idx="10" hasCustomPrompt="1"/>
          </p:nvPr>
        </p:nvSpPr>
        <p:spPr>
          <a:xfrm>
            <a:off x="6666359" y="688584"/>
            <a:ext cx="4174943" cy="257177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4000" b="0" i="1" u="none" strike="noStrike" kern="1100" baseline="0" smtClean="0">
                <a:solidFill>
                  <a:schemeClr val="accent1"/>
                </a:solidFill>
                <a:effectLst/>
                <a:latin typeface="McGill Serif Medium"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t>Fusce pharetra</a:t>
            </a:r>
            <a:b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br>
            <a: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t>cursus ex,</a:t>
            </a:r>
            <a:b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br>
            <a:r>
              <a:rPr kumimoji="0" lang="en-US" sz="4000" b="0" i="1" u="none" strike="noStrike" kern="1100" cap="none" spc="0" normalizeH="0" baseline="0" noProof="0" dirty="0" err="1">
                <a:ln>
                  <a:noFill/>
                </a:ln>
                <a:solidFill>
                  <a:srgbClr val="ED1B2F"/>
                </a:solidFill>
                <a:effectLst/>
                <a:uLnTx/>
                <a:uFillTx/>
                <a:latin typeface="McGill Serif Medium" pitchFamily="2" charset="0"/>
                <a:ea typeface="+mn-ea"/>
                <a:cs typeface="+mn-cs"/>
              </a:rPr>
              <a:t>nec</a:t>
            </a:r>
            <a: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t> </a:t>
            </a:r>
            <a:r>
              <a:rPr kumimoji="0" lang="en-US" sz="4000" b="0" i="1" u="none" strike="noStrike" kern="1100" cap="none" spc="0" normalizeH="0" baseline="0" noProof="0" dirty="0" err="1">
                <a:ln>
                  <a:noFill/>
                </a:ln>
                <a:solidFill>
                  <a:srgbClr val="ED1B2F"/>
                </a:solidFill>
                <a:effectLst/>
                <a:uLnTx/>
                <a:uFillTx/>
                <a:latin typeface="McGill Serif Medium" pitchFamily="2" charset="0"/>
                <a:ea typeface="+mn-ea"/>
                <a:cs typeface="+mn-cs"/>
              </a:rPr>
              <a:t>molestie</a:t>
            </a:r>
            <a:b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br>
            <a:r>
              <a:rPr kumimoji="0" lang="en-US" sz="4000" b="0" i="1" u="none" strike="noStrike" kern="1100" cap="none" spc="0" normalizeH="0" baseline="0" noProof="0" dirty="0" err="1">
                <a:ln>
                  <a:noFill/>
                </a:ln>
                <a:solidFill>
                  <a:srgbClr val="ED1B2F"/>
                </a:solidFill>
                <a:effectLst/>
                <a:uLnTx/>
                <a:uFillTx/>
                <a:latin typeface="McGill Serif Medium" pitchFamily="2" charset="0"/>
                <a:ea typeface="+mn-ea"/>
                <a:cs typeface="+mn-cs"/>
              </a:rPr>
              <a:t>nunc</a:t>
            </a:r>
            <a:endPar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endParaRPr>
          </a:p>
        </p:txBody>
      </p:sp>
      <p:sp>
        <p:nvSpPr>
          <p:cNvPr id="10" name="Text Placeholder 9">
            <a:extLst>
              <a:ext uri="{FF2B5EF4-FFF2-40B4-BE49-F238E27FC236}">
                <a16:creationId xmlns:a16="http://schemas.microsoft.com/office/drawing/2014/main" id="{75D884BE-E701-B74B-82A0-D024A4BBF80D}"/>
              </a:ext>
            </a:extLst>
          </p:cNvPr>
          <p:cNvSpPr>
            <a:spLocks noGrp="1"/>
          </p:cNvSpPr>
          <p:nvPr>
            <p:ph type="body" sz="quarter" idx="11" hasCustomPrompt="1"/>
          </p:nvPr>
        </p:nvSpPr>
        <p:spPr>
          <a:xfrm>
            <a:off x="6666359" y="3448645"/>
            <a:ext cx="4871918" cy="1903464"/>
          </a:xfrm>
          <a:prstGeom prst="rect">
            <a:avLst/>
          </a:prstGeom>
        </p:spPr>
        <p:txBody>
          <a:bodyPr/>
          <a:lstStyle>
            <a:lvl1pPr marL="0" marR="0" indent="0" algn="l" defTabSz="914400" rtl="0" eaLnBrk="1" fontAlgn="auto" latinLnBrk="0" hangingPunct="1">
              <a:lnSpc>
                <a:spcPts val="2400"/>
              </a:lnSpc>
              <a:spcBef>
                <a:spcPts val="600"/>
              </a:spcBef>
              <a:spcAft>
                <a:spcPts val="0"/>
              </a:spcAft>
              <a:buClrTx/>
              <a:buSzTx/>
              <a:buFontTx/>
              <a:buNone/>
              <a:tabLst/>
              <a:defRPr lang="en-US" sz="1700" b="0" i="0" u="none" strike="noStrike" kern="1100" baseline="0" smtClean="0">
                <a:solidFill>
                  <a:schemeClr val="tx1"/>
                </a:solidFill>
                <a:effectLst/>
                <a:latin typeface="McGill Sans" pitchFamily="2" charset="0"/>
              </a:defRPr>
            </a:lvl1pPr>
          </a:lstStyle>
          <a:p>
            <a:pPr marL="0" marR="0" lvl="0" indent="0" algn="l" defTabSz="914400" rtl="0" eaLnBrk="1" fontAlgn="auto" latinLnBrk="0" hangingPunct="1">
              <a:lnSpc>
                <a:spcPts val="2400"/>
              </a:lnSpc>
              <a:spcBef>
                <a:spcPts val="600"/>
              </a:spcBef>
              <a:spcAft>
                <a:spcPts val="0"/>
              </a:spcAft>
              <a:buClrTx/>
              <a:buSzTx/>
              <a:buFontTx/>
              <a:buNone/>
              <a:tabLst/>
              <a:defRPr/>
            </a:pP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Lorem ipsum dolor sit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amet</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consectetur</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adipiscing</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elit</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Aenean</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ipsum ligula,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consequat</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vitae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leo</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quis</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pharetra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mattis</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urna</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a:t>
            </a:r>
            <a:b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b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Maecenas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scelerisque</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tristique</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mattis</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a:t>
            </a:r>
            <a:b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b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Nullam</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interdum</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odio</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endParaRPr kumimoji="0" lang="en-US" sz="1700" b="0" i="0" u="none" strike="noStrike" kern="1100" cap="none" spc="0" normalizeH="0" baseline="0" noProof="0" dirty="0">
              <a:ln>
                <a:noFill/>
              </a:ln>
              <a:solidFill>
                <a:srgbClr val="FFFFFF"/>
              </a:solidFill>
              <a:effectLst/>
              <a:uLnTx/>
              <a:uFillTx/>
              <a:latin typeface="McGill Sans" pitchFamily="2" charset="0"/>
              <a:ea typeface="+mn-ea"/>
              <a:cs typeface="+mn-cs"/>
            </a:endParaRPr>
          </a:p>
        </p:txBody>
      </p:sp>
      <p:pic>
        <p:nvPicPr>
          <p:cNvPr id="14" name="Picture 13" descr="A picture containing person, looking, man, holding  Description automatically generated">
            <a:extLst>
              <a:ext uri="{FF2B5EF4-FFF2-40B4-BE49-F238E27FC236}">
                <a16:creationId xmlns:a16="http://schemas.microsoft.com/office/drawing/2014/main" id="{9C41FA61-9877-9A47-9A73-628F323E8B5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459375" y="-459373"/>
            <a:ext cx="5177250" cy="6096001"/>
          </a:xfrm>
          <a:prstGeom prst="round1Rect">
            <a:avLst>
              <a:gd name="adj" fmla="val 21012"/>
            </a:avLst>
          </a:prstGeom>
        </p:spPr>
      </p:pic>
    </p:spTree>
    <p:extLst>
      <p:ext uri="{BB962C8B-B14F-4D97-AF65-F5344CB8AC3E}">
        <p14:creationId xmlns:p14="http://schemas.microsoft.com/office/powerpoint/2010/main" val="2781568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left photo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DC3768-3136-694F-A36B-EC53CAEC73F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92196" y="5801710"/>
            <a:ext cx="1099804" cy="1051725"/>
          </a:xfrm>
          <a:prstGeom prst="rect">
            <a:avLst/>
          </a:prstGeom>
        </p:spPr>
      </p:pic>
      <p:sp>
        <p:nvSpPr>
          <p:cNvPr id="8" name="Text Placeholder 7">
            <a:extLst>
              <a:ext uri="{FF2B5EF4-FFF2-40B4-BE49-F238E27FC236}">
                <a16:creationId xmlns:a16="http://schemas.microsoft.com/office/drawing/2014/main" id="{75D29BFE-6F1E-E641-90C1-85E5160FC668}"/>
              </a:ext>
            </a:extLst>
          </p:cNvPr>
          <p:cNvSpPr>
            <a:spLocks noGrp="1"/>
          </p:cNvSpPr>
          <p:nvPr>
            <p:ph type="body" sz="quarter" idx="10" hasCustomPrompt="1"/>
          </p:nvPr>
        </p:nvSpPr>
        <p:spPr>
          <a:xfrm>
            <a:off x="6666359" y="688584"/>
            <a:ext cx="4174943" cy="257177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4000" b="0" i="1" u="none" strike="noStrike" kern="1100" baseline="0" smtClean="0">
                <a:solidFill>
                  <a:schemeClr val="accent1"/>
                </a:solidFill>
                <a:effectLst/>
                <a:latin typeface="McGill Serif Medium"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t>Fusce pharetra</a:t>
            </a:r>
            <a:b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br>
            <a: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t>cursus ex,</a:t>
            </a:r>
            <a:b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br>
            <a:r>
              <a:rPr kumimoji="0" lang="en-US" sz="4000" b="0" i="1" u="none" strike="noStrike" kern="1100" cap="none" spc="0" normalizeH="0" baseline="0" noProof="0" dirty="0" err="1">
                <a:ln>
                  <a:noFill/>
                </a:ln>
                <a:solidFill>
                  <a:srgbClr val="ED1B2F"/>
                </a:solidFill>
                <a:effectLst/>
                <a:uLnTx/>
                <a:uFillTx/>
                <a:latin typeface="McGill Serif Medium" pitchFamily="2" charset="0"/>
                <a:ea typeface="+mn-ea"/>
                <a:cs typeface="+mn-cs"/>
              </a:rPr>
              <a:t>nec</a:t>
            </a:r>
            <a: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t> </a:t>
            </a:r>
            <a:r>
              <a:rPr kumimoji="0" lang="en-US" sz="4000" b="0" i="1" u="none" strike="noStrike" kern="1100" cap="none" spc="0" normalizeH="0" baseline="0" noProof="0" dirty="0" err="1">
                <a:ln>
                  <a:noFill/>
                </a:ln>
                <a:solidFill>
                  <a:srgbClr val="ED1B2F"/>
                </a:solidFill>
                <a:effectLst/>
                <a:uLnTx/>
                <a:uFillTx/>
                <a:latin typeface="McGill Serif Medium" pitchFamily="2" charset="0"/>
                <a:ea typeface="+mn-ea"/>
                <a:cs typeface="+mn-cs"/>
              </a:rPr>
              <a:t>molestie</a:t>
            </a:r>
            <a:b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br>
            <a:r>
              <a:rPr kumimoji="0" lang="en-US" sz="4000" b="0" i="1" u="none" strike="noStrike" kern="1100" cap="none" spc="0" normalizeH="0" baseline="0" noProof="0" dirty="0" err="1">
                <a:ln>
                  <a:noFill/>
                </a:ln>
                <a:solidFill>
                  <a:srgbClr val="ED1B2F"/>
                </a:solidFill>
                <a:effectLst/>
                <a:uLnTx/>
                <a:uFillTx/>
                <a:latin typeface="McGill Serif Medium" pitchFamily="2" charset="0"/>
                <a:ea typeface="+mn-ea"/>
                <a:cs typeface="+mn-cs"/>
              </a:rPr>
              <a:t>nunc</a:t>
            </a:r>
            <a:endPar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endParaRPr>
          </a:p>
        </p:txBody>
      </p:sp>
      <p:sp>
        <p:nvSpPr>
          <p:cNvPr id="10" name="Text Placeholder 9">
            <a:extLst>
              <a:ext uri="{FF2B5EF4-FFF2-40B4-BE49-F238E27FC236}">
                <a16:creationId xmlns:a16="http://schemas.microsoft.com/office/drawing/2014/main" id="{75D884BE-E701-B74B-82A0-D024A4BBF80D}"/>
              </a:ext>
            </a:extLst>
          </p:cNvPr>
          <p:cNvSpPr>
            <a:spLocks noGrp="1"/>
          </p:cNvSpPr>
          <p:nvPr>
            <p:ph type="body" sz="quarter" idx="11" hasCustomPrompt="1"/>
          </p:nvPr>
        </p:nvSpPr>
        <p:spPr>
          <a:xfrm>
            <a:off x="6666359" y="3448645"/>
            <a:ext cx="4871918" cy="1903464"/>
          </a:xfrm>
          <a:prstGeom prst="rect">
            <a:avLst/>
          </a:prstGeom>
        </p:spPr>
        <p:txBody>
          <a:bodyPr/>
          <a:lstStyle>
            <a:lvl1pPr marL="0" marR="0" indent="0" algn="l" defTabSz="914400" rtl="0" eaLnBrk="1" fontAlgn="auto" latinLnBrk="0" hangingPunct="1">
              <a:lnSpc>
                <a:spcPts val="2400"/>
              </a:lnSpc>
              <a:spcBef>
                <a:spcPts val="600"/>
              </a:spcBef>
              <a:spcAft>
                <a:spcPts val="0"/>
              </a:spcAft>
              <a:buClrTx/>
              <a:buSzTx/>
              <a:buFontTx/>
              <a:buNone/>
              <a:tabLst/>
              <a:defRPr lang="en-US" sz="1700" b="0" i="0" u="none" strike="noStrike" kern="1100" baseline="0" smtClean="0">
                <a:solidFill>
                  <a:schemeClr val="tx1"/>
                </a:solidFill>
                <a:effectLst/>
                <a:latin typeface="McGill Sans" pitchFamily="2" charset="0"/>
              </a:defRPr>
            </a:lvl1pPr>
          </a:lstStyle>
          <a:p>
            <a:pPr marL="0" marR="0" lvl="0" indent="0" algn="l" defTabSz="914400" rtl="0" eaLnBrk="1" fontAlgn="auto" latinLnBrk="0" hangingPunct="1">
              <a:lnSpc>
                <a:spcPts val="2400"/>
              </a:lnSpc>
              <a:spcBef>
                <a:spcPts val="600"/>
              </a:spcBef>
              <a:spcAft>
                <a:spcPts val="0"/>
              </a:spcAft>
              <a:buClrTx/>
              <a:buSzTx/>
              <a:buFontTx/>
              <a:buNone/>
              <a:tabLst/>
              <a:defRPr/>
            </a:pP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Lorem ipsum dolor sit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amet</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consectetur</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adipiscing</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elit</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Aenean</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ipsum ligula,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consequat</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vitae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leo</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quis</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pharetra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mattis</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urna</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a:t>
            </a:r>
            <a:b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b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Maecenas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scelerisque</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tristique</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mattis</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a:t>
            </a:r>
            <a:b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b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Nullam</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interdum</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odio</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endParaRPr kumimoji="0" lang="en-US" sz="1700" b="0" i="0" u="none" strike="noStrike" kern="1100" cap="none" spc="0" normalizeH="0" baseline="0" noProof="0" dirty="0">
              <a:ln>
                <a:noFill/>
              </a:ln>
              <a:solidFill>
                <a:srgbClr val="FFFFFF"/>
              </a:solidFill>
              <a:effectLst/>
              <a:uLnTx/>
              <a:uFillTx/>
              <a:latin typeface="McGill Sans" pitchFamily="2" charset="0"/>
              <a:ea typeface="+mn-ea"/>
              <a:cs typeface="+mn-cs"/>
            </a:endParaRPr>
          </a:p>
        </p:txBody>
      </p:sp>
      <p:pic>
        <p:nvPicPr>
          <p:cNvPr id="4" name="Picture 3" descr="A picture containing person, woman, holding, young  Description automatically generated">
            <a:extLst>
              <a:ext uri="{FF2B5EF4-FFF2-40B4-BE49-F238E27FC236}">
                <a16:creationId xmlns:a16="http://schemas.microsoft.com/office/drawing/2014/main" id="{036BEA64-A97C-E646-B888-8E52E1A70CB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460628" y="-458180"/>
            <a:ext cx="5177194" cy="6093551"/>
          </a:xfrm>
          <a:prstGeom prst="round1Rect">
            <a:avLst>
              <a:gd name="adj" fmla="val 21012"/>
            </a:avLst>
          </a:prstGeom>
        </p:spPr>
      </p:pic>
    </p:spTree>
    <p:extLst>
      <p:ext uri="{BB962C8B-B14F-4D97-AF65-F5344CB8AC3E}">
        <p14:creationId xmlns:p14="http://schemas.microsoft.com/office/powerpoint/2010/main" val="37197240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left photo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DC3768-3136-694F-A36B-EC53CAEC73F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92196" y="5801710"/>
            <a:ext cx="1099804" cy="1051725"/>
          </a:xfrm>
          <a:prstGeom prst="rect">
            <a:avLst/>
          </a:prstGeom>
        </p:spPr>
      </p:pic>
      <p:sp>
        <p:nvSpPr>
          <p:cNvPr id="8" name="Text Placeholder 7">
            <a:extLst>
              <a:ext uri="{FF2B5EF4-FFF2-40B4-BE49-F238E27FC236}">
                <a16:creationId xmlns:a16="http://schemas.microsoft.com/office/drawing/2014/main" id="{75D29BFE-6F1E-E641-90C1-85E5160FC668}"/>
              </a:ext>
            </a:extLst>
          </p:cNvPr>
          <p:cNvSpPr>
            <a:spLocks noGrp="1"/>
          </p:cNvSpPr>
          <p:nvPr>
            <p:ph type="body" sz="quarter" idx="10" hasCustomPrompt="1"/>
          </p:nvPr>
        </p:nvSpPr>
        <p:spPr>
          <a:xfrm>
            <a:off x="6666359" y="688584"/>
            <a:ext cx="4174943" cy="257177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4000" b="0" i="1" u="none" strike="noStrike" kern="1100" baseline="0" smtClean="0">
                <a:solidFill>
                  <a:schemeClr val="accent1"/>
                </a:solidFill>
                <a:effectLst/>
                <a:latin typeface="McGill Serif Medium"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t>Fusce pharetra</a:t>
            </a:r>
            <a:b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br>
            <a: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t>cursus ex,</a:t>
            </a:r>
            <a:b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br>
            <a:r>
              <a:rPr kumimoji="0" lang="en-US" sz="4000" b="0" i="1" u="none" strike="noStrike" kern="1100" cap="none" spc="0" normalizeH="0" baseline="0" noProof="0" dirty="0" err="1">
                <a:ln>
                  <a:noFill/>
                </a:ln>
                <a:solidFill>
                  <a:srgbClr val="ED1B2F"/>
                </a:solidFill>
                <a:effectLst/>
                <a:uLnTx/>
                <a:uFillTx/>
                <a:latin typeface="McGill Serif Medium" pitchFamily="2" charset="0"/>
                <a:ea typeface="+mn-ea"/>
                <a:cs typeface="+mn-cs"/>
              </a:rPr>
              <a:t>nec</a:t>
            </a:r>
            <a: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t> </a:t>
            </a:r>
            <a:r>
              <a:rPr kumimoji="0" lang="en-US" sz="4000" b="0" i="1" u="none" strike="noStrike" kern="1100" cap="none" spc="0" normalizeH="0" baseline="0" noProof="0" dirty="0" err="1">
                <a:ln>
                  <a:noFill/>
                </a:ln>
                <a:solidFill>
                  <a:srgbClr val="ED1B2F"/>
                </a:solidFill>
                <a:effectLst/>
                <a:uLnTx/>
                <a:uFillTx/>
                <a:latin typeface="McGill Serif Medium" pitchFamily="2" charset="0"/>
                <a:ea typeface="+mn-ea"/>
                <a:cs typeface="+mn-cs"/>
              </a:rPr>
              <a:t>molestie</a:t>
            </a:r>
            <a:b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br>
            <a:r>
              <a:rPr kumimoji="0" lang="en-US" sz="4000" b="0" i="1" u="none" strike="noStrike" kern="1100" cap="none" spc="0" normalizeH="0" baseline="0" noProof="0" dirty="0" err="1">
                <a:ln>
                  <a:noFill/>
                </a:ln>
                <a:solidFill>
                  <a:srgbClr val="ED1B2F"/>
                </a:solidFill>
                <a:effectLst/>
                <a:uLnTx/>
                <a:uFillTx/>
                <a:latin typeface="McGill Serif Medium" pitchFamily="2" charset="0"/>
                <a:ea typeface="+mn-ea"/>
                <a:cs typeface="+mn-cs"/>
              </a:rPr>
              <a:t>nunc</a:t>
            </a:r>
            <a:endPar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endParaRPr>
          </a:p>
        </p:txBody>
      </p:sp>
      <p:sp>
        <p:nvSpPr>
          <p:cNvPr id="10" name="Text Placeholder 9">
            <a:extLst>
              <a:ext uri="{FF2B5EF4-FFF2-40B4-BE49-F238E27FC236}">
                <a16:creationId xmlns:a16="http://schemas.microsoft.com/office/drawing/2014/main" id="{75D884BE-E701-B74B-82A0-D024A4BBF80D}"/>
              </a:ext>
            </a:extLst>
          </p:cNvPr>
          <p:cNvSpPr>
            <a:spLocks noGrp="1"/>
          </p:cNvSpPr>
          <p:nvPr>
            <p:ph type="body" sz="quarter" idx="11" hasCustomPrompt="1"/>
          </p:nvPr>
        </p:nvSpPr>
        <p:spPr>
          <a:xfrm>
            <a:off x="6666359" y="3448645"/>
            <a:ext cx="4871918" cy="1903464"/>
          </a:xfrm>
          <a:prstGeom prst="rect">
            <a:avLst/>
          </a:prstGeom>
        </p:spPr>
        <p:txBody>
          <a:bodyPr/>
          <a:lstStyle>
            <a:lvl1pPr marL="0" marR="0" indent="0" algn="l" defTabSz="914400" rtl="0" eaLnBrk="1" fontAlgn="auto" latinLnBrk="0" hangingPunct="1">
              <a:lnSpc>
                <a:spcPts val="2400"/>
              </a:lnSpc>
              <a:spcBef>
                <a:spcPts val="600"/>
              </a:spcBef>
              <a:spcAft>
                <a:spcPts val="0"/>
              </a:spcAft>
              <a:buClrTx/>
              <a:buSzTx/>
              <a:buFontTx/>
              <a:buNone/>
              <a:tabLst/>
              <a:defRPr lang="en-US" sz="1700" b="0" i="0" u="none" strike="noStrike" kern="1100" baseline="0" smtClean="0">
                <a:solidFill>
                  <a:schemeClr val="tx1"/>
                </a:solidFill>
                <a:effectLst/>
                <a:latin typeface="McGill Sans" pitchFamily="2" charset="0"/>
              </a:defRPr>
            </a:lvl1pPr>
          </a:lstStyle>
          <a:p>
            <a:pPr marL="0" marR="0" lvl="0" indent="0" algn="l" defTabSz="914400" rtl="0" eaLnBrk="1" fontAlgn="auto" latinLnBrk="0" hangingPunct="1">
              <a:lnSpc>
                <a:spcPts val="2400"/>
              </a:lnSpc>
              <a:spcBef>
                <a:spcPts val="600"/>
              </a:spcBef>
              <a:spcAft>
                <a:spcPts val="0"/>
              </a:spcAft>
              <a:buClrTx/>
              <a:buSzTx/>
              <a:buFontTx/>
              <a:buNone/>
              <a:tabLst/>
              <a:defRPr/>
            </a:pP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Lorem ipsum dolor sit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amet</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consectetur</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adipiscing</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elit</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Aenean</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ipsum ligula,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consequat</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vitae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leo</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quis</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pharetra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mattis</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urna</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a:t>
            </a:r>
            <a:b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b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Maecenas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scelerisque</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tristique</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mattis</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a:t>
            </a:r>
            <a:b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b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Nullam</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interdum</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odio</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endParaRPr kumimoji="0" lang="en-US" sz="1700" b="0" i="0" u="none" strike="noStrike" kern="1100" cap="none" spc="0" normalizeH="0" baseline="0" noProof="0" dirty="0">
              <a:ln>
                <a:noFill/>
              </a:ln>
              <a:solidFill>
                <a:srgbClr val="FFFFFF"/>
              </a:solidFill>
              <a:effectLst/>
              <a:uLnTx/>
              <a:uFillTx/>
              <a:latin typeface="McGill Sans" pitchFamily="2" charset="0"/>
              <a:ea typeface="+mn-ea"/>
              <a:cs typeface="+mn-cs"/>
            </a:endParaRPr>
          </a:p>
        </p:txBody>
      </p:sp>
      <p:pic>
        <p:nvPicPr>
          <p:cNvPr id="4" name="Picture 3" descr="A person standing in front of a computer  Description automatically generated">
            <a:extLst>
              <a:ext uri="{FF2B5EF4-FFF2-40B4-BE49-F238E27FC236}">
                <a16:creationId xmlns:a16="http://schemas.microsoft.com/office/drawing/2014/main" id="{E6C1DA12-4686-8E47-9EB1-8C4B7456808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458148" y="-458150"/>
            <a:ext cx="5177251" cy="6093551"/>
          </a:xfrm>
          <a:prstGeom prst="round1Rect">
            <a:avLst>
              <a:gd name="adj" fmla="val 20452"/>
            </a:avLst>
          </a:prstGeom>
        </p:spPr>
      </p:pic>
    </p:spTree>
    <p:extLst>
      <p:ext uri="{BB962C8B-B14F-4D97-AF65-F5344CB8AC3E}">
        <p14:creationId xmlns:p14="http://schemas.microsoft.com/office/powerpoint/2010/main" val="9189309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left photo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DC3768-3136-694F-A36B-EC53CAEC73F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92196" y="5801710"/>
            <a:ext cx="1099804" cy="1051725"/>
          </a:xfrm>
          <a:prstGeom prst="rect">
            <a:avLst/>
          </a:prstGeom>
        </p:spPr>
      </p:pic>
      <p:sp>
        <p:nvSpPr>
          <p:cNvPr id="8" name="Text Placeholder 7">
            <a:extLst>
              <a:ext uri="{FF2B5EF4-FFF2-40B4-BE49-F238E27FC236}">
                <a16:creationId xmlns:a16="http://schemas.microsoft.com/office/drawing/2014/main" id="{75D29BFE-6F1E-E641-90C1-85E5160FC668}"/>
              </a:ext>
            </a:extLst>
          </p:cNvPr>
          <p:cNvSpPr>
            <a:spLocks noGrp="1"/>
          </p:cNvSpPr>
          <p:nvPr>
            <p:ph type="body" sz="quarter" idx="10" hasCustomPrompt="1"/>
          </p:nvPr>
        </p:nvSpPr>
        <p:spPr>
          <a:xfrm>
            <a:off x="6666359" y="688584"/>
            <a:ext cx="4174943" cy="257177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4000" b="0" i="1" u="none" strike="noStrike" kern="1100" baseline="0" smtClean="0">
                <a:solidFill>
                  <a:schemeClr val="accent1"/>
                </a:solidFill>
                <a:effectLst/>
                <a:latin typeface="McGill Serif Medium"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t>Fusce pharetra</a:t>
            </a:r>
            <a:b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br>
            <a: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t>cursus ex,</a:t>
            </a:r>
            <a:b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br>
            <a:r>
              <a:rPr kumimoji="0" lang="en-US" sz="4000" b="0" i="1" u="none" strike="noStrike" kern="1100" cap="none" spc="0" normalizeH="0" baseline="0" noProof="0" dirty="0" err="1">
                <a:ln>
                  <a:noFill/>
                </a:ln>
                <a:solidFill>
                  <a:srgbClr val="ED1B2F"/>
                </a:solidFill>
                <a:effectLst/>
                <a:uLnTx/>
                <a:uFillTx/>
                <a:latin typeface="McGill Serif Medium" pitchFamily="2" charset="0"/>
                <a:ea typeface="+mn-ea"/>
                <a:cs typeface="+mn-cs"/>
              </a:rPr>
              <a:t>nec</a:t>
            </a:r>
            <a: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t> </a:t>
            </a:r>
            <a:r>
              <a:rPr kumimoji="0" lang="en-US" sz="4000" b="0" i="1" u="none" strike="noStrike" kern="1100" cap="none" spc="0" normalizeH="0" baseline="0" noProof="0" dirty="0" err="1">
                <a:ln>
                  <a:noFill/>
                </a:ln>
                <a:solidFill>
                  <a:srgbClr val="ED1B2F"/>
                </a:solidFill>
                <a:effectLst/>
                <a:uLnTx/>
                <a:uFillTx/>
                <a:latin typeface="McGill Serif Medium" pitchFamily="2" charset="0"/>
                <a:ea typeface="+mn-ea"/>
                <a:cs typeface="+mn-cs"/>
              </a:rPr>
              <a:t>molestie</a:t>
            </a:r>
            <a:b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br>
            <a:r>
              <a:rPr kumimoji="0" lang="en-US" sz="4000" b="0" i="1" u="none" strike="noStrike" kern="1100" cap="none" spc="0" normalizeH="0" baseline="0" noProof="0" dirty="0" err="1">
                <a:ln>
                  <a:noFill/>
                </a:ln>
                <a:solidFill>
                  <a:srgbClr val="ED1B2F"/>
                </a:solidFill>
                <a:effectLst/>
                <a:uLnTx/>
                <a:uFillTx/>
                <a:latin typeface="McGill Serif Medium" pitchFamily="2" charset="0"/>
                <a:ea typeface="+mn-ea"/>
                <a:cs typeface="+mn-cs"/>
              </a:rPr>
              <a:t>nunc</a:t>
            </a:r>
            <a:endPar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endParaRPr>
          </a:p>
        </p:txBody>
      </p:sp>
      <p:sp>
        <p:nvSpPr>
          <p:cNvPr id="10" name="Text Placeholder 9">
            <a:extLst>
              <a:ext uri="{FF2B5EF4-FFF2-40B4-BE49-F238E27FC236}">
                <a16:creationId xmlns:a16="http://schemas.microsoft.com/office/drawing/2014/main" id="{75D884BE-E701-B74B-82A0-D024A4BBF80D}"/>
              </a:ext>
            </a:extLst>
          </p:cNvPr>
          <p:cNvSpPr>
            <a:spLocks noGrp="1"/>
          </p:cNvSpPr>
          <p:nvPr>
            <p:ph type="body" sz="quarter" idx="11" hasCustomPrompt="1"/>
          </p:nvPr>
        </p:nvSpPr>
        <p:spPr>
          <a:xfrm>
            <a:off x="6666359" y="3448645"/>
            <a:ext cx="4871918" cy="1903464"/>
          </a:xfrm>
          <a:prstGeom prst="rect">
            <a:avLst/>
          </a:prstGeom>
        </p:spPr>
        <p:txBody>
          <a:bodyPr/>
          <a:lstStyle>
            <a:lvl1pPr marL="0" marR="0" indent="0" algn="l" defTabSz="914400" rtl="0" eaLnBrk="1" fontAlgn="auto" latinLnBrk="0" hangingPunct="1">
              <a:lnSpc>
                <a:spcPts val="2400"/>
              </a:lnSpc>
              <a:spcBef>
                <a:spcPts val="600"/>
              </a:spcBef>
              <a:spcAft>
                <a:spcPts val="0"/>
              </a:spcAft>
              <a:buClrTx/>
              <a:buSzTx/>
              <a:buFontTx/>
              <a:buNone/>
              <a:tabLst/>
              <a:defRPr lang="en-US" sz="1700" b="0" i="0" u="none" strike="noStrike" kern="1100" baseline="0" smtClean="0">
                <a:solidFill>
                  <a:schemeClr val="tx1"/>
                </a:solidFill>
                <a:effectLst/>
                <a:latin typeface="McGill Sans" pitchFamily="2" charset="0"/>
              </a:defRPr>
            </a:lvl1pPr>
          </a:lstStyle>
          <a:p>
            <a:pPr marL="0" marR="0" lvl="0" indent="0" algn="l" defTabSz="914400" rtl="0" eaLnBrk="1" fontAlgn="auto" latinLnBrk="0" hangingPunct="1">
              <a:lnSpc>
                <a:spcPts val="2400"/>
              </a:lnSpc>
              <a:spcBef>
                <a:spcPts val="600"/>
              </a:spcBef>
              <a:spcAft>
                <a:spcPts val="0"/>
              </a:spcAft>
              <a:buClrTx/>
              <a:buSzTx/>
              <a:buFontTx/>
              <a:buNone/>
              <a:tabLst/>
              <a:defRPr/>
            </a:pP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Lorem ipsum dolor sit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amet</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consectetur</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adipiscing</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elit</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Aenean</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ipsum ligula,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consequat</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vitae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leo</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quis</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pharetra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mattis</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urna</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a:t>
            </a:r>
            <a:b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b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Maecenas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scelerisque</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tristique</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mattis</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a:t>
            </a:r>
            <a:b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b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Nullam</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interdum</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odio</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endParaRPr kumimoji="0" lang="en-US" sz="1700" b="0" i="0" u="none" strike="noStrike" kern="1100" cap="none" spc="0" normalizeH="0" baseline="0" noProof="0" dirty="0">
              <a:ln>
                <a:noFill/>
              </a:ln>
              <a:solidFill>
                <a:srgbClr val="FFFFFF"/>
              </a:solidFill>
              <a:effectLst/>
              <a:uLnTx/>
              <a:uFillTx/>
              <a:latin typeface="McGill Sans" pitchFamily="2" charset="0"/>
              <a:ea typeface="+mn-ea"/>
              <a:cs typeface="+mn-cs"/>
            </a:endParaRPr>
          </a:p>
        </p:txBody>
      </p:sp>
      <p:pic>
        <p:nvPicPr>
          <p:cNvPr id="4" name="Picture 3" descr="A person in a kitchen  Description automatically generated">
            <a:extLst>
              <a:ext uri="{FF2B5EF4-FFF2-40B4-BE49-F238E27FC236}">
                <a16:creationId xmlns:a16="http://schemas.microsoft.com/office/drawing/2014/main" id="{FA6C2189-DC82-B04F-A9D2-0557E8CA28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457746" y="-455297"/>
            <a:ext cx="5182957" cy="6093551"/>
          </a:xfrm>
          <a:prstGeom prst="round1Rect">
            <a:avLst>
              <a:gd name="adj" fmla="val 20308"/>
            </a:avLst>
          </a:prstGeom>
        </p:spPr>
      </p:pic>
    </p:spTree>
    <p:extLst>
      <p:ext uri="{BB962C8B-B14F-4D97-AF65-F5344CB8AC3E}">
        <p14:creationId xmlns:p14="http://schemas.microsoft.com/office/powerpoint/2010/main" val="18648244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left photo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DC3768-3136-694F-A36B-EC53CAEC73F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92196" y="5801710"/>
            <a:ext cx="1099804" cy="1051725"/>
          </a:xfrm>
          <a:prstGeom prst="rect">
            <a:avLst/>
          </a:prstGeom>
        </p:spPr>
      </p:pic>
      <p:sp>
        <p:nvSpPr>
          <p:cNvPr id="8" name="Text Placeholder 7">
            <a:extLst>
              <a:ext uri="{FF2B5EF4-FFF2-40B4-BE49-F238E27FC236}">
                <a16:creationId xmlns:a16="http://schemas.microsoft.com/office/drawing/2014/main" id="{75D29BFE-6F1E-E641-90C1-85E5160FC668}"/>
              </a:ext>
            </a:extLst>
          </p:cNvPr>
          <p:cNvSpPr>
            <a:spLocks noGrp="1"/>
          </p:cNvSpPr>
          <p:nvPr>
            <p:ph type="body" sz="quarter" idx="10" hasCustomPrompt="1"/>
          </p:nvPr>
        </p:nvSpPr>
        <p:spPr>
          <a:xfrm>
            <a:off x="6666359" y="688584"/>
            <a:ext cx="4174943" cy="257177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4000" b="0" i="1" u="none" strike="noStrike" kern="1100" baseline="0" smtClean="0">
                <a:solidFill>
                  <a:schemeClr val="accent1"/>
                </a:solidFill>
                <a:effectLst/>
                <a:latin typeface="McGill Serif Medium"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t>Fusce pharetra</a:t>
            </a:r>
            <a:b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br>
            <a: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t>cursus ex,</a:t>
            </a:r>
            <a:b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br>
            <a:r>
              <a:rPr kumimoji="0" lang="en-US" sz="4000" b="0" i="1" u="none" strike="noStrike" kern="1100" cap="none" spc="0" normalizeH="0" baseline="0" noProof="0" dirty="0" err="1">
                <a:ln>
                  <a:noFill/>
                </a:ln>
                <a:solidFill>
                  <a:srgbClr val="ED1B2F"/>
                </a:solidFill>
                <a:effectLst/>
                <a:uLnTx/>
                <a:uFillTx/>
                <a:latin typeface="McGill Serif Medium" pitchFamily="2" charset="0"/>
                <a:ea typeface="+mn-ea"/>
                <a:cs typeface="+mn-cs"/>
              </a:rPr>
              <a:t>nec</a:t>
            </a:r>
            <a: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t> </a:t>
            </a:r>
            <a:r>
              <a:rPr kumimoji="0" lang="en-US" sz="4000" b="0" i="1" u="none" strike="noStrike" kern="1100" cap="none" spc="0" normalizeH="0" baseline="0" noProof="0" dirty="0" err="1">
                <a:ln>
                  <a:noFill/>
                </a:ln>
                <a:solidFill>
                  <a:srgbClr val="ED1B2F"/>
                </a:solidFill>
                <a:effectLst/>
                <a:uLnTx/>
                <a:uFillTx/>
                <a:latin typeface="McGill Serif Medium" pitchFamily="2" charset="0"/>
                <a:ea typeface="+mn-ea"/>
                <a:cs typeface="+mn-cs"/>
              </a:rPr>
              <a:t>molestie</a:t>
            </a:r>
            <a:b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br>
            <a:r>
              <a:rPr kumimoji="0" lang="en-US" sz="4000" b="0" i="1" u="none" strike="noStrike" kern="1100" cap="none" spc="0" normalizeH="0" baseline="0" noProof="0" dirty="0" err="1">
                <a:ln>
                  <a:noFill/>
                </a:ln>
                <a:solidFill>
                  <a:srgbClr val="ED1B2F"/>
                </a:solidFill>
                <a:effectLst/>
                <a:uLnTx/>
                <a:uFillTx/>
                <a:latin typeface="McGill Serif Medium" pitchFamily="2" charset="0"/>
                <a:ea typeface="+mn-ea"/>
                <a:cs typeface="+mn-cs"/>
              </a:rPr>
              <a:t>nunc</a:t>
            </a:r>
            <a:endPar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endParaRPr>
          </a:p>
        </p:txBody>
      </p:sp>
      <p:sp>
        <p:nvSpPr>
          <p:cNvPr id="10" name="Text Placeholder 9">
            <a:extLst>
              <a:ext uri="{FF2B5EF4-FFF2-40B4-BE49-F238E27FC236}">
                <a16:creationId xmlns:a16="http://schemas.microsoft.com/office/drawing/2014/main" id="{75D884BE-E701-B74B-82A0-D024A4BBF80D}"/>
              </a:ext>
            </a:extLst>
          </p:cNvPr>
          <p:cNvSpPr>
            <a:spLocks noGrp="1"/>
          </p:cNvSpPr>
          <p:nvPr>
            <p:ph type="body" sz="quarter" idx="11" hasCustomPrompt="1"/>
          </p:nvPr>
        </p:nvSpPr>
        <p:spPr>
          <a:xfrm>
            <a:off x="6666359" y="3448645"/>
            <a:ext cx="4871918" cy="1903464"/>
          </a:xfrm>
          <a:prstGeom prst="rect">
            <a:avLst/>
          </a:prstGeom>
        </p:spPr>
        <p:txBody>
          <a:bodyPr/>
          <a:lstStyle>
            <a:lvl1pPr marL="0" marR="0" indent="0" algn="l" defTabSz="914400" rtl="0" eaLnBrk="1" fontAlgn="auto" latinLnBrk="0" hangingPunct="1">
              <a:lnSpc>
                <a:spcPts val="2400"/>
              </a:lnSpc>
              <a:spcBef>
                <a:spcPts val="600"/>
              </a:spcBef>
              <a:spcAft>
                <a:spcPts val="0"/>
              </a:spcAft>
              <a:buClrTx/>
              <a:buSzTx/>
              <a:buFontTx/>
              <a:buNone/>
              <a:tabLst/>
              <a:defRPr lang="en-US" sz="1700" b="0" i="0" u="none" strike="noStrike" kern="1100" baseline="0" smtClean="0">
                <a:solidFill>
                  <a:schemeClr val="tx1"/>
                </a:solidFill>
                <a:effectLst/>
                <a:latin typeface="McGill Sans" pitchFamily="2" charset="0"/>
              </a:defRPr>
            </a:lvl1pPr>
          </a:lstStyle>
          <a:p>
            <a:pPr marL="0" marR="0" lvl="0" indent="0" algn="l" defTabSz="914400" rtl="0" eaLnBrk="1" fontAlgn="auto" latinLnBrk="0" hangingPunct="1">
              <a:lnSpc>
                <a:spcPts val="2400"/>
              </a:lnSpc>
              <a:spcBef>
                <a:spcPts val="600"/>
              </a:spcBef>
              <a:spcAft>
                <a:spcPts val="0"/>
              </a:spcAft>
              <a:buClrTx/>
              <a:buSzTx/>
              <a:buFontTx/>
              <a:buNone/>
              <a:tabLst/>
              <a:defRPr/>
            </a:pP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Lorem ipsum dolor sit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amet</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consectetur</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adipiscing</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elit</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Aenean</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ipsum ligula,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consequat</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vitae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leo</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quis</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pharetra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mattis</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urna</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a:t>
            </a:r>
            <a:b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b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Maecenas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scelerisque</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tristique</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mattis</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a:t>
            </a:r>
            <a:b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b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Nullam</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interdum</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odio</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endParaRPr kumimoji="0" lang="en-US" sz="1700" b="0" i="0" u="none" strike="noStrike" kern="1100" cap="none" spc="0" normalizeH="0" baseline="0" noProof="0" dirty="0">
              <a:ln>
                <a:noFill/>
              </a:ln>
              <a:solidFill>
                <a:srgbClr val="FFFFFF"/>
              </a:solidFill>
              <a:effectLst/>
              <a:uLnTx/>
              <a:uFillTx/>
              <a:latin typeface="McGill Sans" pitchFamily="2" charset="0"/>
              <a:ea typeface="+mn-ea"/>
              <a:cs typeface="+mn-cs"/>
            </a:endParaRPr>
          </a:p>
        </p:txBody>
      </p:sp>
      <p:pic>
        <p:nvPicPr>
          <p:cNvPr id="4" name="Picture 3" descr="A picture containing person, indoor, man, computer  Description automatically generated">
            <a:extLst>
              <a:ext uri="{FF2B5EF4-FFF2-40B4-BE49-F238E27FC236}">
                <a16:creationId xmlns:a16="http://schemas.microsoft.com/office/drawing/2014/main" id="{46F1DE4B-F643-0C45-AD95-5E690ED19A3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448163" y="-468687"/>
            <a:ext cx="5202123" cy="6093551"/>
          </a:xfrm>
          <a:prstGeom prst="round1Rect">
            <a:avLst>
              <a:gd name="adj" fmla="val 20294"/>
            </a:avLst>
          </a:prstGeom>
        </p:spPr>
      </p:pic>
    </p:spTree>
    <p:extLst>
      <p:ext uri="{BB962C8B-B14F-4D97-AF65-F5344CB8AC3E}">
        <p14:creationId xmlns:p14="http://schemas.microsoft.com/office/powerpoint/2010/main" val="12491983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left photo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DC3768-3136-694F-A36B-EC53CAEC73F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92196" y="5801710"/>
            <a:ext cx="1099804" cy="1051725"/>
          </a:xfrm>
          <a:prstGeom prst="rect">
            <a:avLst/>
          </a:prstGeom>
        </p:spPr>
      </p:pic>
      <p:sp>
        <p:nvSpPr>
          <p:cNvPr id="8" name="Text Placeholder 7">
            <a:extLst>
              <a:ext uri="{FF2B5EF4-FFF2-40B4-BE49-F238E27FC236}">
                <a16:creationId xmlns:a16="http://schemas.microsoft.com/office/drawing/2014/main" id="{75D29BFE-6F1E-E641-90C1-85E5160FC668}"/>
              </a:ext>
            </a:extLst>
          </p:cNvPr>
          <p:cNvSpPr>
            <a:spLocks noGrp="1"/>
          </p:cNvSpPr>
          <p:nvPr>
            <p:ph type="body" sz="quarter" idx="10" hasCustomPrompt="1"/>
          </p:nvPr>
        </p:nvSpPr>
        <p:spPr>
          <a:xfrm>
            <a:off x="6666359" y="688584"/>
            <a:ext cx="4174943" cy="257177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4000" b="0" i="1" u="none" strike="noStrike" kern="1100" baseline="0" smtClean="0">
                <a:solidFill>
                  <a:schemeClr val="accent1"/>
                </a:solidFill>
                <a:effectLst/>
                <a:latin typeface="McGill Serif Medium"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t>Fusce pharetra</a:t>
            </a:r>
            <a:b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br>
            <a: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t>cursus ex,</a:t>
            </a:r>
            <a:b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br>
            <a:r>
              <a:rPr kumimoji="0" lang="en-US" sz="4000" b="0" i="1" u="none" strike="noStrike" kern="1100" cap="none" spc="0" normalizeH="0" baseline="0" noProof="0" dirty="0" err="1">
                <a:ln>
                  <a:noFill/>
                </a:ln>
                <a:solidFill>
                  <a:srgbClr val="ED1B2F"/>
                </a:solidFill>
                <a:effectLst/>
                <a:uLnTx/>
                <a:uFillTx/>
                <a:latin typeface="McGill Serif Medium" pitchFamily="2" charset="0"/>
                <a:ea typeface="+mn-ea"/>
                <a:cs typeface="+mn-cs"/>
              </a:rPr>
              <a:t>nec</a:t>
            </a:r>
            <a: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t> </a:t>
            </a:r>
            <a:r>
              <a:rPr kumimoji="0" lang="en-US" sz="4000" b="0" i="1" u="none" strike="noStrike" kern="1100" cap="none" spc="0" normalizeH="0" baseline="0" noProof="0" dirty="0" err="1">
                <a:ln>
                  <a:noFill/>
                </a:ln>
                <a:solidFill>
                  <a:srgbClr val="ED1B2F"/>
                </a:solidFill>
                <a:effectLst/>
                <a:uLnTx/>
                <a:uFillTx/>
                <a:latin typeface="McGill Serif Medium" pitchFamily="2" charset="0"/>
                <a:ea typeface="+mn-ea"/>
                <a:cs typeface="+mn-cs"/>
              </a:rPr>
              <a:t>molestie</a:t>
            </a:r>
            <a:br>
              <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rPr>
            </a:br>
            <a:r>
              <a:rPr kumimoji="0" lang="en-US" sz="4000" b="0" i="1" u="none" strike="noStrike" kern="1100" cap="none" spc="0" normalizeH="0" baseline="0" noProof="0" dirty="0" err="1">
                <a:ln>
                  <a:noFill/>
                </a:ln>
                <a:solidFill>
                  <a:srgbClr val="ED1B2F"/>
                </a:solidFill>
                <a:effectLst/>
                <a:uLnTx/>
                <a:uFillTx/>
                <a:latin typeface="McGill Serif Medium" pitchFamily="2" charset="0"/>
                <a:ea typeface="+mn-ea"/>
                <a:cs typeface="+mn-cs"/>
              </a:rPr>
              <a:t>nunc</a:t>
            </a:r>
            <a:endParaRPr kumimoji="0" lang="en-US" sz="4000" b="0" i="1" u="none" strike="noStrike" kern="1100" cap="none" spc="0" normalizeH="0" baseline="0" noProof="0" dirty="0">
              <a:ln>
                <a:noFill/>
              </a:ln>
              <a:solidFill>
                <a:srgbClr val="ED1B2F"/>
              </a:solidFill>
              <a:effectLst/>
              <a:uLnTx/>
              <a:uFillTx/>
              <a:latin typeface="McGill Serif Medium" pitchFamily="2" charset="0"/>
              <a:ea typeface="+mn-ea"/>
              <a:cs typeface="+mn-cs"/>
            </a:endParaRPr>
          </a:p>
        </p:txBody>
      </p:sp>
      <p:sp>
        <p:nvSpPr>
          <p:cNvPr id="10" name="Text Placeholder 9">
            <a:extLst>
              <a:ext uri="{FF2B5EF4-FFF2-40B4-BE49-F238E27FC236}">
                <a16:creationId xmlns:a16="http://schemas.microsoft.com/office/drawing/2014/main" id="{75D884BE-E701-B74B-82A0-D024A4BBF80D}"/>
              </a:ext>
            </a:extLst>
          </p:cNvPr>
          <p:cNvSpPr>
            <a:spLocks noGrp="1"/>
          </p:cNvSpPr>
          <p:nvPr>
            <p:ph type="body" sz="quarter" idx="11" hasCustomPrompt="1"/>
          </p:nvPr>
        </p:nvSpPr>
        <p:spPr>
          <a:xfrm>
            <a:off x="6666359" y="3448645"/>
            <a:ext cx="4871918" cy="1903464"/>
          </a:xfrm>
          <a:prstGeom prst="rect">
            <a:avLst/>
          </a:prstGeom>
        </p:spPr>
        <p:txBody>
          <a:bodyPr/>
          <a:lstStyle>
            <a:lvl1pPr marL="0" marR="0" indent="0" algn="l" defTabSz="914400" rtl="0" eaLnBrk="1" fontAlgn="auto" latinLnBrk="0" hangingPunct="1">
              <a:lnSpc>
                <a:spcPts val="2400"/>
              </a:lnSpc>
              <a:spcBef>
                <a:spcPts val="600"/>
              </a:spcBef>
              <a:spcAft>
                <a:spcPts val="0"/>
              </a:spcAft>
              <a:buClrTx/>
              <a:buSzTx/>
              <a:buFontTx/>
              <a:buNone/>
              <a:tabLst/>
              <a:defRPr lang="en-US" sz="1700" b="0" i="0" u="none" strike="noStrike" kern="1100" baseline="0" smtClean="0">
                <a:solidFill>
                  <a:schemeClr val="tx1"/>
                </a:solidFill>
                <a:effectLst/>
                <a:latin typeface="McGill Sans" pitchFamily="2" charset="0"/>
              </a:defRPr>
            </a:lvl1pPr>
          </a:lstStyle>
          <a:p>
            <a:pPr marL="0" marR="0" lvl="0" indent="0" algn="l" defTabSz="914400" rtl="0" eaLnBrk="1" fontAlgn="auto" latinLnBrk="0" hangingPunct="1">
              <a:lnSpc>
                <a:spcPts val="2400"/>
              </a:lnSpc>
              <a:spcBef>
                <a:spcPts val="600"/>
              </a:spcBef>
              <a:spcAft>
                <a:spcPts val="0"/>
              </a:spcAft>
              <a:buClrTx/>
              <a:buSzTx/>
              <a:buFontTx/>
              <a:buNone/>
              <a:tabLst/>
              <a:defRPr/>
            </a:pP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Lorem ipsum dolor sit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amet</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consectetur</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adipiscing</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elit</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Aenean</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ipsum ligula,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consequat</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vitae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leo</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quis</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pharetra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mattis</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urna</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a:t>
            </a:r>
            <a:b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b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Maecenas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scelerisque</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tristique</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mattis</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a:t>
            </a:r>
            <a:b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b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Nullam</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interdum</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r>
              <a:rPr kumimoji="0" lang="en-US" sz="1700" b="0" i="0" u="none" strike="noStrike" kern="1100" cap="none" spc="0" normalizeH="0" baseline="0" noProof="0" dirty="0" err="1">
                <a:ln>
                  <a:noFill/>
                </a:ln>
                <a:solidFill>
                  <a:srgbClr val="000000"/>
                </a:solidFill>
                <a:effectLst/>
                <a:uLnTx/>
                <a:uFillTx/>
                <a:latin typeface="McGill Sans" pitchFamily="2" charset="0"/>
                <a:ea typeface="+mn-ea"/>
                <a:cs typeface="+mn-cs"/>
              </a:rPr>
              <a:t>odio</a:t>
            </a:r>
            <a:r>
              <a:rPr kumimoji="0" lang="en-US" sz="1700" b="0" i="0" u="none" strike="noStrike" kern="1100" cap="none" spc="0" normalizeH="0" baseline="0" noProof="0" dirty="0">
                <a:ln>
                  <a:noFill/>
                </a:ln>
                <a:solidFill>
                  <a:srgbClr val="000000"/>
                </a:solidFill>
                <a:effectLst/>
                <a:uLnTx/>
                <a:uFillTx/>
                <a:latin typeface="McGill Sans" pitchFamily="2" charset="0"/>
                <a:ea typeface="+mn-ea"/>
                <a:cs typeface="+mn-cs"/>
              </a:rPr>
              <a:t>. </a:t>
            </a:r>
            <a:endParaRPr kumimoji="0" lang="en-US" sz="1700" b="0" i="0" u="none" strike="noStrike" kern="1100" cap="none" spc="0" normalizeH="0" baseline="0" noProof="0" dirty="0">
              <a:ln>
                <a:noFill/>
              </a:ln>
              <a:solidFill>
                <a:srgbClr val="FFFFFF"/>
              </a:solidFill>
              <a:effectLst/>
              <a:uLnTx/>
              <a:uFillTx/>
              <a:latin typeface="McGill Sans" pitchFamily="2" charset="0"/>
              <a:ea typeface="+mn-ea"/>
              <a:cs typeface="+mn-cs"/>
            </a:endParaRPr>
          </a:p>
        </p:txBody>
      </p:sp>
      <p:pic>
        <p:nvPicPr>
          <p:cNvPr id="4" name="Picture 3" descr="A picture containing indoor, sitting, looking, man  Description automatically generated">
            <a:extLst>
              <a:ext uri="{FF2B5EF4-FFF2-40B4-BE49-F238E27FC236}">
                <a16:creationId xmlns:a16="http://schemas.microsoft.com/office/drawing/2014/main" id="{8E08BA65-DE56-A243-96E6-7D90F6B416B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458249" y="-455800"/>
            <a:ext cx="5181950" cy="6093553"/>
          </a:xfrm>
          <a:prstGeom prst="round1Rect">
            <a:avLst>
              <a:gd name="adj" fmla="val 20448"/>
            </a:avLst>
          </a:prstGeom>
        </p:spPr>
      </p:pic>
    </p:spTree>
    <p:extLst>
      <p:ext uri="{BB962C8B-B14F-4D97-AF65-F5344CB8AC3E}">
        <p14:creationId xmlns:p14="http://schemas.microsoft.com/office/powerpoint/2010/main" val="1683418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218A9-C1D5-F872-820C-A1B9407A7C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DF7B2B2-CC41-71CC-985D-854BBDEDA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3BF35A-92AE-EA91-123F-D4878F4760F4}"/>
              </a:ext>
            </a:extLst>
          </p:cNvPr>
          <p:cNvSpPr>
            <a:spLocks noGrp="1"/>
          </p:cNvSpPr>
          <p:nvPr>
            <p:ph type="dt" sz="half" idx="10"/>
          </p:nvPr>
        </p:nvSpPr>
        <p:spPr/>
        <p:txBody>
          <a:bodyPr/>
          <a:lstStyle/>
          <a:p>
            <a:fld id="{D4EE4A0C-B9F9-4097-8FEA-3C1A6574A34E}" type="datetimeFigureOut">
              <a:rPr lang="en-GB" smtClean="0"/>
              <a:t>06/09/2022</a:t>
            </a:fld>
            <a:endParaRPr lang="en-GB"/>
          </a:p>
        </p:txBody>
      </p:sp>
      <p:sp>
        <p:nvSpPr>
          <p:cNvPr id="5" name="Footer Placeholder 4">
            <a:extLst>
              <a:ext uri="{FF2B5EF4-FFF2-40B4-BE49-F238E27FC236}">
                <a16:creationId xmlns:a16="http://schemas.microsoft.com/office/drawing/2014/main" id="{6529FECD-6893-8A5A-E41D-E55727B716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63586E-F398-AF45-91C8-BB7A4CB13084}"/>
              </a:ext>
            </a:extLst>
          </p:cNvPr>
          <p:cNvSpPr>
            <a:spLocks noGrp="1"/>
          </p:cNvSpPr>
          <p:nvPr>
            <p:ph type="sldNum" sz="quarter" idx="12"/>
          </p:nvPr>
        </p:nvSpPr>
        <p:spPr/>
        <p:txBody>
          <a:bodyPr/>
          <a:lstStyle/>
          <a:p>
            <a:fld id="{79D9459D-9A44-4912-B0AF-FFD3884864FA}" type="slidenum">
              <a:rPr lang="en-GB" smtClean="0"/>
              <a:t>‹#›</a:t>
            </a:fld>
            <a:endParaRPr lang="en-GB"/>
          </a:p>
        </p:txBody>
      </p:sp>
    </p:spTree>
    <p:extLst>
      <p:ext uri="{BB962C8B-B14F-4D97-AF65-F5344CB8AC3E}">
        <p14:creationId xmlns:p14="http://schemas.microsoft.com/office/powerpoint/2010/main" val="78705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16835-C32C-EC0B-37F0-8F8F4D8040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C9867F1-A3A5-F7CF-ABEA-2B0DE6AB7E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30DD2AB-799A-4DE7-3765-5AB22EF1B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213D92E-652C-0EE5-C318-D33548F3FF11}"/>
              </a:ext>
            </a:extLst>
          </p:cNvPr>
          <p:cNvSpPr>
            <a:spLocks noGrp="1"/>
          </p:cNvSpPr>
          <p:nvPr>
            <p:ph type="dt" sz="half" idx="10"/>
          </p:nvPr>
        </p:nvSpPr>
        <p:spPr/>
        <p:txBody>
          <a:bodyPr/>
          <a:lstStyle/>
          <a:p>
            <a:fld id="{D4EE4A0C-B9F9-4097-8FEA-3C1A6574A34E}" type="datetimeFigureOut">
              <a:rPr lang="en-GB" smtClean="0"/>
              <a:t>06/09/2022</a:t>
            </a:fld>
            <a:endParaRPr lang="en-GB"/>
          </a:p>
        </p:txBody>
      </p:sp>
      <p:sp>
        <p:nvSpPr>
          <p:cNvPr id="6" name="Footer Placeholder 5">
            <a:extLst>
              <a:ext uri="{FF2B5EF4-FFF2-40B4-BE49-F238E27FC236}">
                <a16:creationId xmlns:a16="http://schemas.microsoft.com/office/drawing/2014/main" id="{A4ACA5BD-0966-1E8E-8FD5-80F77C55F04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FF40E9-E1E2-D7DF-D1F1-A09F94AC1CB7}"/>
              </a:ext>
            </a:extLst>
          </p:cNvPr>
          <p:cNvSpPr>
            <a:spLocks noGrp="1"/>
          </p:cNvSpPr>
          <p:nvPr>
            <p:ph type="sldNum" sz="quarter" idx="12"/>
          </p:nvPr>
        </p:nvSpPr>
        <p:spPr/>
        <p:txBody>
          <a:bodyPr/>
          <a:lstStyle/>
          <a:p>
            <a:fld id="{79D9459D-9A44-4912-B0AF-FFD3884864FA}" type="slidenum">
              <a:rPr lang="en-GB" smtClean="0"/>
              <a:t>‹#›</a:t>
            </a:fld>
            <a:endParaRPr lang="en-GB"/>
          </a:p>
        </p:txBody>
      </p:sp>
    </p:spTree>
    <p:extLst>
      <p:ext uri="{BB962C8B-B14F-4D97-AF65-F5344CB8AC3E}">
        <p14:creationId xmlns:p14="http://schemas.microsoft.com/office/powerpoint/2010/main" val="3744661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3E574-BCA7-D2C9-35D8-E7D9FDDE54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E10985-5C44-C1D3-C94D-87D17F1BBE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96277E-263B-BAEA-2AFD-7C6783DE79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12A2CF1-3D3B-DAD5-3C8C-22A2A208EB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9F473A-0597-3445-9C87-D21D008153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252AED8-8F82-4112-5EC2-1CA237FB19F5}"/>
              </a:ext>
            </a:extLst>
          </p:cNvPr>
          <p:cNvSpPr>
            <a:spLocks noGrp="1"/>
          </p:cNvSpPr>
          <p:nvPr>
            <p:ph type="dt" sz="half" idx="10"/>
          </p:nvPr>
        </p:nvSpPr>
        <p:spPr/>
        <p:txBody>
          <a:bodyPr/>
          <a:lstStyle/>
          <a:p>
            <a:fld id="{D4EE4A0C-B9F9-4097-8FEA-3C1A6574A34E}" type="datetimeFigureOut">
              <a:rPr lang="en-GB" smtClean="0"/>
              <a:t>06/09/2022</a:t>
            </a:fld>
            <a:endParaRPr lang="en-GB"/>
          </a:p>
        </p:txBody>
      </p:sp>
      <p:sp>
        <p:nvSpPr>
          <p:cNvPr id="8" name="Footer Placeholder 7">
            <a:extLst>
              <a:ext uri="{FF2B5EF4-FFF2-40B4-BE49-F238E27FC236}">
                <a16:creationId xmlns:a16="http://schemas.microsoft.com/office/drawing/2014/main" id="{D7FABC3D-FA87-EDF1-75D1-01071F20EED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A20E19F-CB0C-020E-725D-ECA50305C1A0}"/>
              </a:ext>
            </a:extLst>
          </p:cNvPr>
          <p:cNvSpPr>
            <a:spLocks noGrp="1"/>
          </p:cNvSpPr>
          <p:nvPr>
            <p:ph type="sldNum" sz="quarter" idx="12"/>
          </p:nvPr>
        </p:nvSpPr>
        <p:spPr/>
        <p:txBody>
          <a:bodyPr/>
          <a:lstStyle/>
          <a:p>
            <a:fld id="{79D9459D-9A44-4912-B0AF-FFD3884864FA}" type="slidenum">
              <a:rPr lang="en-GB" smtClean="0"/>
              <a:t>‹#›</a:t>
            </a:fld>
            <a:endParaRPr lang="en-GB"/>
          </a:p>
        </p:txBody>
      </p:sp>
    </p:spTree>
    <p:extLst>
      <p:ext uri="{BB962C8B-B14F-4D97-AF65-F5344CB8AC3E}">
        <p14:creationId xmlns:p14="http://schemas.microsoft.com/office/powerpoint/2010/main" val="4051447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95EC-BA08-F754-6AC0-CE2BEACF773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7037EEB-2738-ADA7-3A9B-58D28C3EA7E2}"/>
              </a:ext>
            </a:extLst>
          </p:cNvPr>
          <p:cNvSpPr>
            <a:spLocks noGrp="1"/>
          </p:cNvSpPr>
          <p:nvPr>
            <p:ph type="dt" sz="half" idx="10"/>
          </p:nvPr>
        </p:nvSpPr>
        <p:spPr/>
        <p:txBody>
          <a:bodyPr/>
          <a:lstStyle/>
          <a:p>
            <a:fld id="{D4EE4A0C-B9F9-4097-8FEA-3C1A6574A34E}" type="datetimeFigureOut">
              <a:rPr lang="en-GB" smtClean="0"/>
              <a:t>06/09/2022</a:t>
            </a:fld>
            <a:endParaRPr lang="en-GB"/>
          </a:p>
        </p:txBody>
      </p:sp>
      <p:sp>
        <p:nvSpPr>
          <p:cNvPr id="4" name="Footer Placeholder 3">
            <a:extLst>
              <a:ext uri="{FF2B5EF4-FFF2-40B4-BE49-F238E27FC236}">
                <a16:creationId xmlns:a16="http://schemas.microsoft.com/office/drawing/2014/main" id="{B83EDBB4-F670-E09A-B05C-EFB412B8F28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5CA5A68-EA82-4586-9B01-BE35F9ED240B}"/>
              </a:ext>
            </a:extLst>
          </p:cNvPr>
          <p:cNvSpPr>
            <a:spLocks noGrp="1"/>
          </p:cNvSpPr>
          <p:nvPr>
            <p:ph type="sldNum" sz="quarter" idx="12"/>
          </p:nvPr>
        </p:nvSpPr>
        <p:spPr/>
        <p:txBody>
          <a:bodyPr/>
          <a:lstStyle/>
          <a:p>
            <a:fld id="{79D9459D-9A44-4912-B0AF-FFD3884864FA}" type="slidenum">
              <a:rPr lang="en-GB" smtClean="0"/>
              <a:t>‹#›</a:t>
            </a:fld>
            <a:endParaRPr lang="en-GB"/>
          </a:p>
        </p:txBody>
      </p:sp>
    </p:spTree>
    <p:extLst>
      <p:ext uri="{BB962C8B-B14F-4D97-AF65-F5344CB8AC3E}">
        <p14:creationId xmlns:p14="http://schemas.microsoft.com/office/powerpoint/2010/main" val="14641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E77413-8232-871F-85E3-2F395B0BC991}"/>
              </a:ext>
            </a:extLst>
          </p:cNvPr>
          <p:cNvSpPr>
            <a:spLocks noGrp="1"/>
          </p:cNvSpPr>
          <p:nvPr>
            <p:ph type="dt" sz="half" idx="10"/>
          </p:nvPr>
        </p:nvSpPr>
        <p:spPr/>
        <p:txBody>
          <a:bodyPr/>
          <a:lstStyle/>
          <a:p>
            <a:fld id="{D4EE4A0C-B9F9-4097-8FEA-3C1A6574A34E}" type="datetimeFigureOut">
              <a:rPr lang="en-GB" smtClean="0"/>
              <a:t>06/09/2022</a:t>
            </a:fld>
            <a:endParaRPr lang="en-GB"/>
          </a:p>
        </p:txBody>
      </p:sp>
      <p:sp>
        <p:nvSpPr>
          <p:cNvPr id="3" name="Footer Placeholder 2">
            <a:extLst>
              <a:ext uri="{FF2B5EF4-FFF2-40B4-BE49-F238E27FC236}">
                <a16:creationId xmlns:a16="http://schemas.microsoft.com/office/drawing/2014/main" id="{5487729C-EB03-7527-F8E3-342ADD1A802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9D0D924-35D7-249E-E1C8-7E27255F08AF}"/>
              </a:ext>
            </a:extLst>
          </p:cNvPr>
          <p:cNvSpPr>
            <a:spLocks noGrp="1"/>
          </p:cNvSpPr>
          <p:nvPr>
            <p:ph type="sldNum" sz="quarter" idx="12"/>
          </p:nvPr>
        </p:nvSpPr>
        <p:spPr/>
        <p:txBody>
          <a:bodyPr/>
          <a:lstStyle/>
          <a:p>
            <a:fld id="{79D9459D-9A44-4912-B0AF-FFD3884864FA}" type="slidenum">
              <a:rPr lang="en-GB" smtClean="0"/>
              <a:t>‹#›</a:t>
            </a:fld>
            <a:endParaRPr lang="en-GB"/>
          </a:p>
        </p:txBody>
      </p:sp>
    </p:spTree>
    <p:extLst>
      <p:ext uri="{BB962C8B-B14F-4D97-AF65-F5344CB8AC3E}">
        <p14:creationId xmlns:p14="http://schemas.microsoft.com/office/powerpoint/2010/main" val="448752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38F17-5971-2403-7B0D-55DD7F9624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17E63BD-DAA9-5040-D7BB-1A2369B19D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65D0351-4D15-8B8E-2534-48B61B79F2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14BD65-D17F-DC01-5A1C-0130A3675DBF}"/>
              </a:ext>
            </a:extLst>
          </p:cNvPr>
          <p:cNvSpPr>
            <a:spLocks noGrp="1"/>
          </p:cNvSpPr>
          <p:nvPr>
            <p:ph type="dt" sz="half" idx="10"/>
          </p:nvPr>
        </p:nvSpPr>
        <p:spPr/>
        <p:txBody>
          <a:bodyPr/>
          <a:lstStyle/>
          <a:p>
            <a:fld id="{D4EE4A0C-B9F9-4097-8FEA-3C1A6574A34E}" type="datetimeFigureOut">
              <a:rPr lang="en-GB" smtClean="0"/>
              <a:t>06/09/2022</a:t>
            </a:fld>
            <a:endParaRPr lang="en-GB"/>
          </a:p>
        </p:txBody>
      </p:sp>
      <p:sp>
        <p:nvSpPr>
          <p:cNvPr id="6" name="Footer Placeholder 5">
            <a:extLst>
              <a:ext uri="{FF2B5EF4-FFF2-40B4-BE49-F238E27FC236}">
                <a16:creationId xmlns:a16="http://schemas.microsoft.com/office/drawing/2014/main" id="{E378343D-DE9E-16D2-3ED6-A0864DB6EC4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5B1398B-6786-FDC9-9220-E644371E62A2}"/>
              </a:ext>
            </a:extLst>
          </p:cNvPr>
          <p:cNvSpPr>
            <a:spLocks noGrp="1"/>
          </p:cNvSpPr>
          <p:nvPr>
            <p:ph type="sldNum" sz="quarter" idx="12"/>
          </p:nvPr>
        </p:nvSpPr>
        <p:spPr/>
        <p:txBody>
          <a:bodyPr/>
          <a:lstStyle/>
          <a:p>
            <a:fld id="{79D9459D-9A44-4912-B0AF-FFD3884864FA}" type="slidenum">
              <a:rPr lang="en-GB" smtClean="0"/>
              <a:t>‹#›</a:t>
            </a:fld>
            <a:endParaRPr lang="en-GB"/>
          </a:p>
        </p:txBody>
      </p:sp>
    </p:spTree>
    <p:extLst>
      <p:ext uri="{BB962C8B-B14F-4D97-AF65-F5344CB8AC3E}">
        <p14:creationId xmlns:p14="http://schemas.microsoft.com/office/powerpoint/2010/main" val="1517585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4E13B-DDF8-F831-B928-5F1D4D6BCC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D3F9FD0-1393-EB55-B0BF-922D553208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076033B-13DF-72E2-38E1-BF21AE59C4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BC2B31-DD3E-DC7D-FF4D-FBE2D3FC90E5}"/>
              </a:ext>
            </a:extLst>
          </p:cNvPr>
          <p:cNvSpPr>
            <a:spLocks noGrp="1"/>
          </p:cNvSpPr>
          <p:nvPr>
            <p:ph type="dt" sz="half" idx="10"/>
          </p:nvPr>
        </p:nvSpPr>
        <p:spPr/>
        <p:txBody>
          <a:bodyPr/>
          <a:lstStyle/>
          <a:p>
            <a:fld id="{D4EE4A0C-B9F9-4097-8FEA-3C1A6574A34E}" type="datetimeFigureOut">
              <a:rPr lang="en-GB" smtClean="0"/>
              <a:t>06/09/2022</a:t>
            </a:fld>
            <a:endParaRPr lang="en-GB"/>
          </a:p>
        </p:txBody>
      </p:sp>
      <p:sp>
        <p:nvSpPr>
          <p:cNvPr id="6" name="Footer Placeholder 5">
            <a:extLst>
              <a:ext uri="{FF2B5EF4-FFF2-40B4-BE49-F238E27FC236}">
                <a16:creationId xmlns:a16="http://schemas.microsoft.com/office/drawing/2014/main" id="{32973A8B-4D6F-EC6F-8513-82F4F7265F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27D0BB0-E2DB-3B8C-A4DE-9BAED018246E}"/>
              </a:ext>
            </a:extLst>
          </p:cNvPr>
          <p:cNvSpPr>
            <a:spLocks noGrp="1"/>
          </p:cNvSpPr>
          <p:nvPr>
            <p:ph type="sldNum" sz="quarter" idx="12"/>
          </p:nvPr>
        </p:nvSpPr>
        <p:spPr/>
        <p:txBody>
          <a:bodyPr/>
          <a:lstStyle/>
          <a:p>
            <a:fld id="{79D9459D-9A44-4912-B0AF-FFD3884864FA}" type="slidenum">
              <a:rPr lang="en-GB" smtClean="0"/>
              <a:t>‹#›</a:t>
            </a:fld>
            <a:endParaRPr lang="en-GB"/>
          </a:p>
        </p:txBody>
      </p:sp>
    </p:spTree>
    <p:extLst>
      <p:ext uri="{BB962C8B-B14F-4D97-AF65-F5344CB8AC3E}">
        <p14:creationId xmlns:p14="http://schemas.microsoft.com/office/powerpoint/2010/main" val="3283126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1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5.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11A679-AC69-C6FF-A850-29A4E53B57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0B43EC-AF5D-1E45-E9EF-DA6EBC9AAD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36AEBC-51F8-B18A-405D-EC3E09421F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EE4A0C-B9F9-4097-8FEA-3C1A6574A34E}" type="datetimeFigureOut">
              <a:rPr lang="en-GB" smtClean="0"/>
              <a:t>06/09/2022</a:t>
            </a:fld>
            <a:endParaRPr lang="en-GB"/>
          </a:p>
        </p:txBody>
      </p:sp>
      <p:sp>
        <p:nvSpPr>
          <p:cNvPr id="5" name="Footer Placeholder 4">
            <a:extLst>
              <a:ext uri="{FF2B5EF4-FFF2-40B4-BE49-F238E27FC236}">
                <a16:creationId xmlns:a16="http://schemas.microsoft.com/office/drawing/2014/main" id="{92A3EB2E-2BA1-93C7-1EF1-305E1E2CAD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5E19DAB-DC14-7419-7FFB-500985849B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D9459D-9A44-4912-B0AF-FFD3884864FA}" type="slidenum">
              <a:rPr lang="en-GB" smtClean="0"/>
              <a:t>‹#›</a:t>
            </a:fld>
            <a:endParaRPr lang="en-GB"/>
          </a:p>
        </p:txBody>
      </p:sp>
    </p:spTree>
    <p:extLst>
      <p:ext uri="{BB962C8B-B14F-4D97-AF65-F5344CB8AC3E}">
        <p14:creationId xmlns:p14="http://schemas.microsoft.com/office/powerpoint/2010/main" val="2909247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4259BE13-C53E-8B4F-B11B-FCED8827F43A}"/>
              </a:ext>
            </a:extLst>
          </p:cNvPr>
          <p:cNvSpPr/>
          <p:nvPr userDrawn="1"/>
        </p:nvSpPr>
        <p:spPr>
          <a:xfrm flipV="1">
            <a:off x="0" y="-3"/>
            <a:ext cx="4013200" cy="6869479"/>
          </a:xfrm>
          <a:prstGeom prst="round1Rect">
            <a:avLst>
              <a:gd name="adj" fmla="val 16849"/>
            </a:avLst>
          </a:prstGeom>
          <a:solidFill>
            <a:srgbClr val="ED1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24EDF427-EDBE-4446-AFEE-E302EBC67DF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403126" y="6108192"/>
            <a:ext cx="788873" cy="754387"/>
          </a:xfrm>
          <a:prstGeom prst="rect">
            <a:avLst/>
          </a:prstGeom>
        </p:spPr>
      </p:pic>
      <p:pic>
        <p:nvPicPr>
          <p:cNvPr id="14" name="Picture 13">
            <a:extLst>
              <a:ext uri="{FF2B5EF4-FFF2-40B4-BE49-F238E27FC236}">
                <a16:creationId xmlns:a16="http://schemas.microsoft.com/office/drawing/2014/main" id="{E1DF815A-B30D-9F4E-9A36-BCDA8A078DC4}"/>
              </a:ext>
            </a:extLst>
          </p:cNvPr>
          <p:cNvPicPr>
            <a:picLocks noChangeAspect="1"/>
          </p:cNvPicPr>
          <p:nvPr userDrawn="1"/>
        </p:nvPicPr>
        <p:blipFill rotWithShape="1">
          <a:blip r:embed="rId4"/>
          <a:srcRect r="33601" b="-10344"/>
          <a:stretch/>
        </p:blipFill>
        <p:spPr>
          <a:xfrm>
            <a:off x="282137" y="6180050"/>
            <a:ext cx="3340856" cy="495244"/>
          </a:xfrm>
          <a:prstGeom prst="rect">
            <a:avLst/>
          </a:prstGeom>
        </p:spPr>
      </p:pic>
      <p:sp>
        <p:nvSpPr>
          <p:cNvPr id="17" name="Title Placeholder 1">
            <a:extLst>
              <a:ext uri="{FF2B5EF4-FFF2-40B4-BE49-F238E27FC236}">
                <a16:creationId xmlns:a16="http://schemas.microsoft.com/office/drawing/2014/main" id="{818FC337-6955-254C-9315-C484D843A83D}"/>
              </a:ext>
            </a:extLst>
          </p:cNvPr>
          <p:cNvSpPr txBox="1">
            <a:spLocks/>
          </p:cNvSpPr>
          <p:nvPr userDrawn="1"/>
        </p:nvSpPr>
        <p:spPr>
          <a:xfrm>
            <a:off x="187903" y="808056"/>
            <a:ext cx="3572021" cy="68759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0" i="0" kern="1200" cap="none">
                <a:solidFill>
                  <a:schemeClr val="bg1"/>
                </a:solidFill>
                <a:effectLst/>
                <a:latin typeface="McGill Sans Medium" pitchFamily="2" charset="0"/>
                <a:ea typeface="+mj-ea"/>
                <a:cs typeface="+mj-cs"/>
              </a:defRPr>
            </a:lvl1pPr>
          </a:lstStyle>
          <a:p>
            <a:r>
              <a:rPr lang="en-US" b="1" i="0" dirty="0">
                <a:latin typeface="Arial" panose="020B0604020202020204" pitchFamily="34" charset="0"/>
                <a:cs typeface="Arial" panose="020B0604020202020204" pitchFamily="34" charset="0"/>
              </a:rPr>
              <a:t>Thank you!</a:t>
            </a:r>
          </a:p>
        </p:txBody>
      </p:sp>
      <p:cxnSp>
        <p:nvCxnSpPr>
          <p:cNvPr id="19" name="Straight Connector 18">
            <a:extLst>
              <a:ext uri="{FF2B5EF4-FFF2-40B4-BE49-F238E27FC236}">
                <a16:creationId xmlns:a16="http://schemas.microsoft.com/office/drawing/2014/main" id="{BDD1272F-C0ED-F54A-A308-5A7F8C0B6847}"/>
              </a:ext>
            </a:extLst>
          </p:cNvPr>
          <p:cNvCxnSpPr/>
          <p:nvPr userDrawn="1"/>
        </p:nvCxnSpPr>
        <p:spPr>
          <a:xfrm>
            <a:off x="304625" y="2067737"/>
            <a:ext cx="364142"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itle Placeholder 1">
            <a:extLst>
              <a:ext uri="{FF2B5EF4-FFF2-40B4-BE49-F238E27FC236}">
                <a16:creationId xmlns:a16="http://schemas.microsoft.com/office/drawing/2014/main" id="{A77C684E-8CE8-1944-A399-C6C538E7A3FF}"/>
              </a:ext>
            </a:extLst>
          </p:cNvPr>
          <p:cNvSpPr txBox="1">
            <a:spLocks/>
          </p:cNvSpPr>
          <p:nvPr userDrawn="1"/>
        </p:nvSpPr>
        <p:spPr>
          <a:xfrm>
            <a:off x="187903" y="1382011"/>
            <a:ext cx="3572021" cy="68759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0" i="0" kern="1200" cap="none">
                <a:solidFill>
                  <a:schemeClr val="tx1"/>
                </a:solidFill>
                <a:effectLst/>
                <a:latin typeface="McGill Sans" pitchFamily="2" charset="0"/>
                <a:ea typeface="+mj-ea"/>
                <a:cs typeface="+mj-cs"/>
              </a:defRPr>
            </a:lvl1pPr>
          </a:lstStyle>
          <a:p>
            <a:r>
              <a:rPr lang="en-US" b="1" i="1" dirty="0">
                <a:solidFill>
                  <a:schemeClr val="bg1"/>
                </a:solidFill>
                <a:latin typeface="Times" pitchFamily="2" charset="0"/>
              </a:rPr>
              <a:t>Merci!</a:t>
            </a:r>
          </a:p>
        </p:txBody>
      </p:sp>
    </p:spTree>
    <p:extLst>
      <p:ext uri="{BB962C8B-B14F-4D97-AF65-F5344CB8AC3E}">
        <p14:creationId xmlns:p14="http://schemas.microsoft.com/office/powerpoint/2010/main" val="146452143"/>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3400" b="0" i="0" kern="1200" cap="none">
          <a:solidFill>
            <a:schemeClr val="tx1"/>
          </a:solidFill>
          <a:effectLst/>
          <a:latin typeface="McGill Sans" pitchFamily="2" charset="0"/>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ound Single Corner Rectangle 8">
            <a:extLst>
              <a:ext uri="{FF2B5EF4-FFF2-40B4-BE49-F238E27FC236}">
                <a16:creationId xmlns:a16="http://schemas.microsoft.com/office/drawing/2014/main" id="{F3C5CE20-26C0-1E4C-86AF-F2619609EC0C}"/>
              </a:ext>
            </a:extLst>
          </p:cNvPr>
          <p:cNvSpPr/>
          <p:nvPr userDrawn="1"/>
        </p:nvSpPr>
        <p:spPr>
          <a:xfrm flipV="1">
            <a:off x="-1" y="-6"/>
            <a:ext cx="6093619" cy="6869479"/>
          </a:xfrm>
          <a:prstGeom prst="round1Rect">
            <a:avLst>
              <a:gd name="adj" fmla="val 13449"/>
            </a:avLst>
          </a:prstGeom>
          <a:solidFill>
            <a:srgbClr val="ED1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071BBC81-04B0-3940-B42E-85EF8880FB98}"/>
              </a:ext>
            </a:extLst>
          </p:cNvPr>
          <p:cNvPicPr>
            <a:picLocks noChangeAspect="1"/>
          </p:cNvPicPr>
          <p:nvPr userDrawn="1"/>
        </p:nvPicPr>
        <p:blipFill>
          <a:blip r:embed="rId3"/>
          <a:stretch>
            <a:fillRect/>
          </a:stretch>
        </p:blipFill>
        <p:spPr>
          <a:xfrm>
            <a:off x="190062" y="5919783"/>
            <a:ext cx="1692509" cy="823748"/>
          </a:xfrm>
          <a:prstGeom prst="rect">
            <a:avLst/>
          </a:prstGeom>
        </p:spPr>
      </p:pic>
      <p:pic>
        <p:nvPicPr>
          <p:cNvPr id="20" name="Picture 19">
            <a:extLst>
              <a:ext uri="{FF2B5EF4-FFF2-40B4-BE49-F238E27FC236}">
                <a16:creationId xmlns:a16="http://schemas.microsoft.com/office/drawing/2014/main" id="{24EDF427-EDBE-4446-AFEE-E302EBC67DF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1403126" y="6108192"/>
            <a:ext cx="788873" cy="754387"/>
          </a:xfrm>
          <a:prstGeom prst="rect">
            <a:avLst/>
          </a:prstGeom>
        </p:spPr>
      </p:pic>
      <p:sp>
        <p:nvSpPr>
          <p:cNvPr id="12" name="Text Placeholder 3">
            <a:extLst>
              <a:ext uri="{FF2B5EF4-FFF2-40B4-BE49-F238E27FC236}">
                <a16:creationId xmlns:a16="http://schemas.microsoft.com/office/drawing/2014/main" id="{ABD36509-5019-BA42-B4C7-7A95C873B69F}"/>
              </a:ext>
            </a:extLst>
          </p:cNvPr>
          <p:cNvSpPr txBox="1">
            <a:spLocks/>
          </p:cNvSpPr>
          <p:nvPr userDrawn="1"/>
        </p:nvSpPr>
        <p:spPr>
          <a:xfrm>
            <a:off x="185237" y="170544"/>
            <a:ext cx="4520113" cy="466593"/>
          </a:xfrm>
          <a:prstGeom prst="rect">
            <a:avLst/>
          </a:prstGeom>
        </p:spPr>
        <p:txBody>
          <a:bodyPr/>
          <a:lstStyle>
            <a:lvl1pPr marL="0" indent="0"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None/>
              <a:defRPr sz="1300" b="0" i="0" kern="1200">
                <a:solidFill>
                  <a:schemeClr val="tx1"/>
                </a:solidFill>
                <a:effectLst/>
                <a:latin typeface="McGill Sans Medium" pitchFamily="2" charset="0"/>
                <a:ea typeface="+mn-ea"/>
                <a:cs typeface="+mn-cs"/>
              </a:defRPr>
            </a:lvl1pPr>
            <a:lvl2pPr marL="4572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400" kern="1200">
                <a:solidFill>
                  <a:schemeClr val="tx1"/>
                </a:solidFill>
                <a:effectLst/>
                <a:latin typeface="+mn-lt"/>
                <a:ea typeface="+mn-ea"/>
                <a:cs typeface="+mn-cs"/>
              </a:defRPr>
            </a:lvl2pPr>
            <a:lvl3pPr marL="9144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200" kern="1200">
                <a:solidFill>
                  <a:schemeClr val="tx1"/>
                </a:solidFill>
                <a:effectLst/>
                <a:latin typeface="+mn-lt"/>
                <a:ea typeface="+mn-ea"/>
                <a:cs typeface="+mn-cs"/>
              </a:defRPr>
            </a:lvl3pPr>
            <a:lvl4pPr marL="13716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000" kern="1200">
                <a:solidFill>
                  <a:schemeClr val="tx1"/>
                </a:solidFill>
                <a:effectLst/>
                <a:latin typeface="+mn-lt"/>
                <a:ea typeface="+mn-ea"/>
                <a:cs typeface="+mn-cs"/>
              </a:defRPr>
            </a:lvl4pPr>
            <a:lvl5pPr marL="18288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000" kern="1200">
                <a:solidFill>
                  <a:schemeClr val="tx1"/>
                </a:solidFill>
                <a:effectLst/>
                <a:latin typeface="+mn-lt"/>
                <a:ea typeface="+mn-ea"/>
                <a:cs typeface="+mn-cs"/>
              </a:defRPr>
            </a:lvl5pPr>
            <a:lvl6pPr marL="22860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000" kern="1200"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000" kern="1200"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000" kern="1200"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000" kern="1200" baseline="0">
                <a:solidFill>
                  <a:schemeClr val="tx1"/>
                </a:solidFill>
                <a:effectLst/>
                <a:latin typeface="+mn-lt"/>
                <a:ea typeface="+mn-ea"/>
                <a:cs typeface="+mn-cs"/>
              </a:defRPr>
            </a:lvl9pPr>
          </a:lstStyle>
          <a:p>
            <a:r>
              <a:rPr lang="en-US" sz="1800" b="1" i="0" dirty="0">
                <a:solidFill>
                  <a:schemeClr val="bg1"/>
                </a:solidFill>
                <a:latin typeface="Arial" panose="020B0604020202020204" pitchFamily="34" charset="0"/>
                <a:cs typeface="Arial" panose="020B0604020202020204" pitchFamily="34" charset="0"/>
              </a:rPr>
              <a:t>McGill School of Continuing Studies</a:t>
            </a:r>
          </a:p>
        </p:txBody>
      </p:sp>
    </p:spTree>
    <p:extLst>
      <p:ext uri="{BB962C8B-B14F-4D97-AF65-F5344CB8AC3E}">
        <p14:creationId xmlns:p14="http://schemas.microsoft.com/office/powerpoint/2010/main" val="1970276324"/>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3400" b="0" i="0" kern="1200" cap="none">
          <a:solidFill>
            <a:schemeClr val="tx1"/>
          </a:solidFill>
          <a:effectLst/>
          <a:latin typeface="McGill Sans" pitchFamily="2" charset="0"/>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traffic, light, drawing, stop  Description automatically generated">
            <a:extLst>
              <a:ext uri="{FF2B5EF4-FFF2-40B4-BE49-F238E27FC236}">
                <a16:creationId xmlns:a16="http://schemas.microsoft.com/office/drawing/2014/main" id="{4872AC69-2419-394E-987C-BB4CC0812144}"/>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31368" y="6199323"/>
            <a:ext cx="2662451" cy="371960"/>
          </a:xfrm>
          <a:prstGeom prst="rect">
            <a:avLst/>
          </a:prstGeom>
        </p:spPr>
      </p:pic>
    </p:spTree>
    <p:extLst>
      <p:ext uri="{BB962C8B-B14F-4D97-AF65-F5344CB8AC3E}">
        <p14:creationId xmlns:p14="http://schemas.microsoft.com/office/powerpoint/2010/main" val="314304552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Lst>
  <p:hf hdr="0"/>
  <p:txStyles>
    <p:titleStyle>
      <a:lvl1pPr algn="l" defTabSz="914400" rtl="0" eaLnBrk="1" latinLnBrk="0" hangingPunct="1">
        <a:lnSpc>
          <a:spcPts val="4400"/>
        </a:lnSpc>
        <a:spcBef>
          <a:spcPct val="0"/>
        </a:spcBef>
        <a:buNone/>
        <a:defRPr sz="4000" kern="1200">
          <a:solidFill>
            <a:schemeClr val="tx1"/>
          </a:solidFill>
          <a:latin typeface="McGill Sans" pitchFamily="2" charset="0"/>
          <a:ea typeface="+mj-ea"/>
          <a:cs typeface="+mj-cs"/>
        </a:defRPr>
      </a:lvl1pPr>
    </p:titleStyle>
    <p:bodyStyle>
      <a:lvl1pPr marL="228600" indent="-228600" algn="l" defTabSz="914400" rtl="0" eaLnBrk="1" latinLnBrk="0" hangingPunct="1">
        <a:lnSpc>
          <a:spcPts val="2600"/>
        </a:lnSpc>
        <a:spcBef>
          <a:spcPts val="600"/>
        </a:spcBef>
        <a:buFont typeface="Arial" panose="020B0604020202020204" pitchFamily="34" charset="0"/>
        <a:buChar char="•"/>
        <a:defRPr sz="2400" kern="1200">
          <a:solidFill>
            <a:schemeClr val="tx1"/>
          </a:solidFill>
          <a:latin typeface="McGill Sans" pitchFamily="2" charset="0"/>
          <a:ea typeface="+mn-ea"/>
          <a:cs typeface="+mn-cs"/>
        </a:defRPr>
      </a:lvl1pPr>
      <a:lvl2pPr marL="685800" indent="-228600" algn="l" defTabSz="914400" rtl="0" eaLnBrk="1" latinLnBrk="0" hangingPunct="1">
        <a:lnSpc>
          <a:spcPts val="2600"/>
        </a:lnSpc>
        <a:spcBef>
          <a:spcPts val="600"/>
        </a:spcBef>
        <a:buFont typeface="Arial" panose="020B0604020202020204" pitchFamily="34" charset="0"/>
        <a:buChar char="•"/>
        <a:defRPr sz="2400" kern="1200">
          <a:solidFill>
            <a:schemeClr val="tx1"/>
          </a:solidFill>
          <a:latin typeface="McGill Sans" pitchFamily="2" charset="0"/>
          <a:ea typeface="+mn-ea"/>
          <a:cs typeface="+mn-cs"/>
        </a:defRPr>
      </a:lvl2pPr>
      <a:lvl3pPr marL="1143000" indent="-228600" algn="l" defTabSz="914400" rtl="0" eaLnBrk="1" latinLnBrk="0" hangingPunct="1">
        <a:lnSpc>
          <a:spcPts val="2600"/>
        </a:lnSpc>
        <a:spcBef>
          <a:spcPts val="600"/>
        </a:spcBef>
        <a:buFont typeface="Arial" panose="020B0604020202020204" pitchFamily="34" charset="0"/>
        <a:buChar char="•"/>
        <a:defRPr sz="2400" kern="1200">
          <a:solidFill>
            <a:schemeClr val="tx1"/>
          </a:solidFill>
          <a:latin typeface="McGill Sans" pitchFamily="2" charset="0"/>
          <a:ea typeface="+mn-ea"/>
          <a:cs typeface="+mn-cs"/>
        </a:defRPr>
      </a:lvl3pPr>
      <a:lvl4pPr marL="1600200" indent="-228600" algn="l" defTabSz="914400" rtl="0" eaLnBrk="1" latinLnBrk="0" hangingPunct="1">
        <a:lnSpc>
          <a:spcPts val="2600"/>
        </a:lnSpc>
        <a:spcBef>
          <a:spcPts val="600"/>
        </a:spcBef>
        <a:buFont typeface="Arial" panose="020B0604020202020204" pitchFamily="34" charset="0"/>
        <a:buChar char="•"/>
        <a:defRPr sz="2400" kern="1200">
          <a:solidFill>
            <a:schemeClr val="tx1"/>
          </a:solidFill>
          <a:latin typeface="McGill Sans" pitchFamily="2" charset="0"/>
          <a:ea typeface="+mn-ea"/>
          <a:cs typeface="+mn-cs"/>
        </a:defRPr>
      </a:lvl4pPr>
      <a:lvl5pPr marL="2057400" indent="-228600" algn="l" defTabSz="914400" rtl="0" eaLnBrk="1" latinLnBrk="0" hangingPunct="1">
        <a:lnSpc>
          <a:spcPts val="2600"/>
        </a:lnSpc>
        <a:spcBef>
          <a:spcPts val="600"/>
        </a:spcBef>
        <a:buFont typeface="Arial" panose="020B0604020202020204" pitchFamily="34" charset="0"/>
        <a:buChar char="•"/>
        <a:defRPr sz="2400" kern="1200">
          <a:solidFill>
            <a:schemeClr val="tx1"/>
          </a:solidFill>
          <a:latin typeface="McGill San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5">
          <p15:clr>
            <a:srgbClr val="F26B43"/>
          </p15:clr>
        </p15:guide>
        <p15:guide id="2" pos="211">
          <p15:clr>
            <a:srgbClr val="F26B43"/>
          </p15:clr>
        </p15:guide>
        <p15:guide id="3" pos="7465">
          <p15:clr>
            <a:srgbClr val="F26B43"/>
          </p15:clr>
        </p15:guide>
        <p15:guide id="4" orient="horz" pos="4100">
          <p15:clr>
            <a:srgbClr val="F26B43"/>
          </p15:clr>
        </p15:guide>
        <p15:guide id="5" pos="1242">
          <p15:clr>
            <a:srgbClr val="F26B43"/>
          </p15:clr>
        </p15:guide>
        <p15:guide id="6" pos="1457">
          <p15:clr>
            <a:srgbClr val="F26B43"/>
          </p15:clr>
        </p15:guide>
        <p15:guide id="7" pos="2485">
          <p15:clr>
            <a:srgbClr val="F26B43"/>
          </p15:clr>
        </p15:guide>
        <p15:guide id="8" pos="2705">
          <p15:clr>
            <a:srgbClr val="F26B43"/>
          </p15:clr>
        </p15:guide>
        <p15:guide id="9" pos="3727">
          <p15:clr>
            <a:srgbClr val="F26B43"/>
          </p15:clr>
        </p15:guide>
        <p15:guide id="10" pos="3942">
          <p15:clr>
            <a:srgbClr val="F26B43"/>
          </p15:clr>
        </p15:guide>
        <p15:guide id="11" pos="4974">
          <p15:clr>
            <a:srgbClr val="F26B43"/>
          </p15:clr>
        </p15:guide>
        <p15:guide id="12" pos="5190">
          <p15:clr>
            <a:srgbClr val="F26B43"/>
          </p15:clr>
        </p15:guide>
        <p15:guide id="13" pos="6217">
          <p15:clr>
            <a:srgbClr val="F26B43"/>
          </p15:clr>
        </p15:guide>
        <p15:guide id="14" pos="643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hyperlink" Target="https://pixabay.com/illustrations/question-mark-question-response-1019820/" TargetMode="External"/><Relationship Id="rId2" Type="http://schemas.openxmlformats.org/officeDocument/2006/relationships/image" Target="../media/image54.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ideo" Target="https://www.youtube.com/embed/lL_tuf85zNs?feature=oembed" TargetMode="External"/><Relationship Id="rId6" Type="http://schemas.openxmlformats.org/officeDocument/2006/relationships/image" Target="../media/image61.jpeg"/><Relationship Id="rId5" Type="http://schemas.openxmlformats.org/officeDocument/2006/relationships/hyperlink" Target="https://youtu.be/lL_tuf85zNs" TargetMode="External"/><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0694C-CB80-BAE6-9755-8B6CC9C44533}"/>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8A446E39-42CB-CC04-25A5-3A36B93E9535}"/>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021339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9509" y="552160"/>
            <a:ext cx="5847781" cy="1046671"/>
          </a:xfrm>
        </p:spPr>
        <p:txBody>
          <a:bodyPr>
            <a:normAutofit/>
          </a:bodyPr>
          <a:lstStyle/>
          <a:p>
            <a:r>
              <a:rPr lang="en-AU" sz="2800"/>
              <a:t>Thought Leadership events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3763" r="29737"/>
          <a:stretch/>
        </p:blipFill>
        <p:spPr>
          <a:xfrm>
            <a:off x="-12651" y="10"/>
            <a:ext cx="4251960" cy="6857991"/>
          </a:xfrm>
          <a:prstGeom prst="rect">
            <a:avLst/>
          </a:prstGeom>
        </p:spPr>
      </p:pic>
      <p:sp>
        <p:nvSpPr>
          <p:cNvPr id="3" name="Content Placeholder 2"/>
          <p:cNvSpPr>
            <a:spLocks noGrp="1"/>
          </p:cNvSpPr>
          <p:nvPr>
            <p:ph idx="1"/>
          </p:nvPr>
        </p:nvSpPr>
        <p:spPr>
          <a:xfrm>
            <a:off x="5229510" y="2551558"/>
            <a:ext cx="5847780" cy="3347879"/>
          </a:xfrm>
        </p:spPr>
        <p:txBody>
          <a:bodyPr anchor="ctr">
            <a:normAutofit/>
          </a:bodyPr>
          <a:lstStyle/>
          <a:p>
            <a:r>
              <a:rPr lang="en-AU" sz="2000"/>
              <a:t>External Partners Courses</a:t>
            </a:r>
          </a:p>
          <a:p>
            <a:r>
              <a:rPr lang="en-AU" sz="2000"/>
              <a:t>Skills Development Allowance</a:t>
            </a:r>
          </a:p>
          <a:p>
            <a:r>
              <a:rPr lang="en-AU" sz="2000"/>
              <a:t>On average, 20 MPs attended each course</a:t>
            </a:r>
          </a:p>
          <a:p>
            <a:pPr lvl="1"/>
            <a:endParaRPr lang="en-AU" sz="2000"/>
          </a:p>
          <a:p>
            <a:endParaRPr lang="en-AU" sz="2000"/>
          </a:p>
        </p:txBody>
      </p:sp>
    </p:spTree>
    <p:extLst>
      <p:ext uri="{BB962C8B-B14F-4D97-AF65-F5344CB8AC3E}">
        <p14:creationId xmlns:p14="http://schemas.microsoft.com/office/powerpoint/2010/main" val="1541734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D94872D9-2062-4D66-BFBF-80AB2643E29C" descr="D94872D9-2062-4D66-BFBF-80AB2643E29C"/>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972" r="7367"/>
          <a:stretch/>
        </p:blipFill>
        <p:spPr bwMode="auto">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01436" y="1396289"/>
            <a:ext cx="4819952" cy="1325563"/>
          </a:xfrm>
        </p:spPr>
        <p:txBody>
          <a:bodyPr>
            <a:normAutofit/>
          </a:bodyPr>
          <a:lstStyle/>
          <a:p>
            <a:r>
              <a:rPr lang="en-AU" dirty="0"/>
              <a:t>Educational Resources</a:t>
            </a:r>
          </a:p>
        </p:txBody>
      </p:sp>
      <p:sp>
        <p:nvSpPr>
          <p:cNvPr id="3" name="Content Placeholder 2"/>
          <p:cNvSpPr>
            <a:spLocks noGrp="1"/>
          </p:cNvSpPr>
          <p:nvPr>
            <p:ph idx="1"/>
          </p:nvPr>
        </p:nvSpPr>
        <p:spPr>
          <a:xfrm>
            <a:off x="6801435" y="2871982"/>
            <a:ext cx="4819951" cy="3181684"/>
          </a:xfrm>
        </p:spPr>
        <p:txBody>
          <a:bodyPr anchor="t">
            <a:normAutofit/>
          </a:bodyPr>
          <a:lstStyle/>
          <a:p>
            <a:r>
              <a:rPr lang="en-AU" dirty="0"/>
              <a:t>Existing education offerings</a:t>
            </a:r>
          </a:p>
          <a:p>
            <a:r>
              <a:rPr lang="en-AU" dirty="0"/>
              <a:t>Media Tours</a:t>
            </a:r>
          </a:p>
          <a:p>
            <a:r>
              <a:rPr lang="en-AU" sz="2800" dirty="0"/>
              <a:t>Micro-learning via smart phone app (</a:t>
            </a:r>
            <a:r>
              <a:rPr lang="en-AU" sz="2800" dirty="0" err="1"/>
              <a:t>EdApp</a:t>
            </a:r>
            <a:r>
              <a:rPr lang="en-AU" sz="2800" dirty="0"/>
              <a:t>)</a:t>
            </a:r>
          </a:p>
          <a:p>
            <a:pPr marL="0" indent="0">
              <a:buNone/>
            </a:pPr>
            <a:endParaRPr lang="en-AU" dirty="0"/>
          </a:p>
          <a:p>
            <a:pPr marL="0" indent="0">
              <a:buNone/>
            </a:pPr>
            <a:endParaRPr lang="en-AU" dirty="0"/>
          </a:p>
          <a:p>
            <a:pPr lvl="1"/>
            <a:endParaRPr lang="en-AU" sz="1800" dirty="0"/>
          </a:p>
        </p:txBody>
      </p:sp>
    </p:spTree>
    <p:extLst>
      <p:ext uri="{BB962C8B-B14F-4D97-AF65-F5344CB8AC3E}">
        <p14:creationId xmlns:p14="http://schemas.microsoft.com/office/powerpoint/2010/main" val="2624436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5999" y="1396289"/>
            <a:ext cx="5277333" cy="1325563"/>
          </a:xfrm>
        </p:spPr>
        <p:txBody>
          <a:bodyPr>
            <a:normAutofit/>
          </a:bodyPr>
          <a:lstStyle/>
          <a:p>
            <a:r>
              <a:rPr lang="en-AU" dirty="0"/>
              <a:t>Educational Resources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0281" r="-4" b="14258"/>
          <a:stretch/>
        </p:blipFill>
        <p:spPr>
          <a:xfrm>
            <a:off x="1516648"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pic>
        <p:nvPicPr>
          <p:cNvPr id="5122" name="Picture 2" descr="https://mcusercontent.com/49b4f1f027a51384825d0ec2d/images/056726b8-ed5b-4380-b45b-33482b6c62a9.jpg"/>
          <p:cNvPicPr>
            <a:picLocks noChangeAspect="1" noChangeArrowheads="1"/>
          </p:cNvPicPr>
          <p:nvPr/>
        </p:nvPicPr>
        <p:blipFill rotWithShape="1">
          <a:blip r:embed="rId3">
            <a:extLst>
              <a:ext uri="{28A0092B-C50C-407E-A947-70E740481C1C}">
                <a14:useLocalDpi xmlns:a14="http://schemas.microsoft.com/office/drawing/2010/main" val="0"/>
              </a:ext>
            </a:extLst>
          </a:blip>
          <a:srcRect l="4810" r="-1" b="-1"/>
          <a:stretch/>
        </p:blipFill>
        <p:spPr bwMode="auto">
          <a:xfrm>
            <a:off x="20" y="3075259"/>
            <a:ext cx="4801068" cy="3782741"/>
          </a:xfrm>
          <a:custGeom>
            <a:avLst/>
            <a:gdLst/>
            <a:ahLst/>
            <a:cxnLst/>
            <a:rect l="l" t="t" r="r" b="b"/>
            <a:pathLst>
              <a:path w="4801088" h="3782741">
                <a:moveTo>
                  <a:pt x="2217908" y="0"/>
                </a:moveTo>
                <a:cubicBezTo>
                  <a:pt x="3644559" y="0"/>
                  <a:pt x="4801088" y="1156529"/>
                  <a:pt x="4801088" y="2583180"/>
                </a:cubicBezTo>
                <a:cubicBezTo>
                  <a:pt x="4801088" y="2939843"/>
                  <a:pt x="4728805" y="3279623"/>
                  <a:pt x="4598089" y="3588671"/>
                </a:cubicBezTo>
                <a:lnTo>
                  <a:pt x="4504600" y="3782741"/>
                </a:lnTo>
                <a:lnTo>
                  <a:pt x="0" y="3782741"/>
                </a:lnTo>
                <a:lnTo>
                  <a:pt x="0" y="1263826"/>
                </a:lnTo>
                <a:lnTo>
                  <a:pt x="75894" y="1138900"/>
                </a:lnTo>
                <a:cubicBezTo>
                  <a:pt x="540111" y="451769"/>
                  <a:pt x="1326251" y="0"/>
                  <a:pt x="2217908"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355999" y="3075259"/>
            <a:ext cx="5272888" cy="3181684"/>
          </a:xfrm>
        </p:spPr>
        <p:txBody>
          <a:bodyPr anchor="t">
            <a:normAutofit/>
          </a:bodyPr>
          <a:lstStyle/>
          <a:p>
            <a:r>
              <a:rPr lang="en-AU" sz="3200" dirty="0"/>
              <a:t>Micro-learning via smart phone app (</a:t>
            </a:r>
            <a:r>
              <a:rPr lang="en-AU" sz="3200" dirty="0" err="1"/>
              <a:t>EdApp</a:t>
            </a:r>
            <a:r>
              <a:rPr lang="en-AU" sz="3200" dirty="0"/>
              <a:t>)</a:t>
            </a:r>
          </a:p>
          <a:p>
            <a:r>
              <a:rPr lang="en-AU" sz="3200" dirty="0"/>
              <a:t>77 downloads and 18 completed the courses</a:t>
            </a:r>
          </a:p>
          <a:p>
            <a:pPr lvl="1"/>
            <a:endParaRPr lang="en-AU" sz="1800" dirty="0"/>
          </a:p>
        </p:txBody>
      </p:sp>
    </p:spTree>
    <p:extLst>
      <p:ext uri="{BB962C8B-B14F-4D97-AF65-F5344CB8AC3E}">
        <p14:creationId xmlns:p14="http://schemas.microsoft.com/office/powerpoint/2010/main" val="439701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4330" y="803325"/>
            <a:ext cx="5314536" cy="1325563"/>
          </a:xfrm>
        </p:spPr>
        <p:txBody>
          <a:bodyPr>
            <a:normAutofit/>
          </a:bodyPr>
          <a:lstStyle/>
          <a:p>
            <a:r>
              <a:rPr lang="en-AU" dirty="0"/>
              <a:t>Support Mechanisms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6191" r="9576" b="2"/>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Content Placeholder 2"/>
          <p:cNvSpPr>
            <a:spLocks noGrp="1"/>
          </p:cNvSpPr>
          <p:nvPr>
            <p:ph idx="1"/>
          </p:nvPr>
        </p:nvSpPr>
        <p:spPr>
          <a:xfrm>
            <a:off x="6323700" y="2462350"/>
            <a:ext cx="5609220" cy="3375920"/>
          </a:xfrm>
        </p:spPr>
        <p:txBody>
          <a:bodyPr anchor="t">
            <a:normAutofit/>
          </a:bodyPr>
          <a:lstStyle/>
          <a:p>
            <a:r>
              <a:rPr lang="en-AU" sz="3600" dirty="0"/>
              <a:t>Clerks</a:t>
            </a:r>
          </a:p>
          <a:p>
            <a:r>
              <a:rPr lang="en-AU" sz="3600" dirty="0" err="1"/>
              <a:t>Ethi</a:t>
            </a:r>
            <a:r>
              <a:rPr lang="en-AU" sz="3600" dirty="0"/>
              <a:t>-Call</a:t>
            </a:r>
          </a:p>
          <a:p>
            <a:r>
              <a:rPr lang="en-AU" sz="3600" dirty="0"/>
              <a:t>Parliamentary Ethics Adviser</a:t>
            </a:r>
          </a:p>
          <a:p>
            <a:endParaRPr lang="en-AU" sz="3600" dirty="0"/>
          </a:p>
        </p:txBody>
      </p:sp>
    </p:spTree>
    <p:extLst>
      <p:ext uri="{BB962C8B-B14F-4D97-AF65-F5344CB8AC3E}">
        <p14:creationId xmlns:p14="http://schemas.microsoft.com/office/powerpoint/2010/main" val="1804173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1" y="803325"/>
            <a:ext cx="5314536" cy="1325563"/>
          </a:xfrm>
        </p:spPr>
        <p:txBody>
          <a:bodyPr>
            <a:normAutofit/>
          </a:bodyPr>
          <a:lstStyle/>
          <a:p>
            <a:r>
              <a:rPr lang="en-AU" dirty="0"/>
              <a:t>Next Steps</a:t>
            </a:r>
          </a:p>
        </p:txBody>
      </p:sp>
      <p:sp>
        <p:nvSpPr>
          <p:cNvPr id="3" name="Content Placeholder 2"/>
          <p:cNvSpPr>
            <a:spLocks noGrp="1"/>
          </p:cNvSpPr>
          <p:nvPr>
            <p:ph idx="1"/>
          </p:nvPr>
        </p:nvSpPr>
        <p:spPr>
          <a:xfrm>
            <a:off x="762000" y="2279018"/>
            <a:ext cx="5314543" cy="3375920"/>
          </a:xfrm>
        </p:spPr>
        <p:txBody>
          <a:bodyPr anchor="t">
            <a:normAutofit/>
          </a:bodyPr>
          <a:lstStyle/>
          <a:p>
            <a:r>
              <a:rPr lang="en-AU" sz="2400" dirty="0"/>
              <a:t>Partnerships</a:t>
            </a:r>
          </a:p>
          <a:p>
            <a:pPr lvl="1"/>
            <a:r>
              <a:rPr lang="en-AU" dirty="0"/>
              <a:t>CPA Parliamentary Academy</a:t>
            </a:r>
          </a:p>
          <a:p>
            <a:r>
              <a:rPr lang="en-AU" sz="2400" dirty="0"/>
              <a:t>Embedding in NSW Parliament</a:t>
            </a:r>
          </a:p>
          <a:p>
            <a:r>
              <a:rPr lang="en-AU" sz="2400" dirty="0"/>
              <a:t>Driving cultural change</a:t>
            </a:r>
          </a:p>
          <a:p>
            <a:pPr lvl="1"/>
            <a:r>
              <a:rPr lang="en-AU" dirty="0"/>
              <a:t>Ministers</a:t>
            </a:r>
          </a:p>
          <a:p>
            <a:pPr lvl="1"/>
            <a:r>
              <a:rPr lang="en-AU" dirty="0"/>
              <a:t>Members</a:t>
            </a:r>
          </a:p>
          <a:p>
            <a:pPr lvl="1"/>
            <a:r>
              <a:rPr lang="en-AU" dirty="0"/>
              <a:t>Staff</a:t>
            </a:r>
          </a:p>
          <a:p>
            <a:r>
              <a:rPr lang="en-AU" sz="2400" dirty="0"/>
              <a:t>Focus on staff</a:t>
            </a:r>
          </a:p>
          <a:p>
            <a:pPr lvl="1"/>
            <a:endParaRPr lang="en-AU" sz="18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9599" r="16168"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961079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7150" y="962246"/>
            <a:ext cx="6437700" cy="2611967"/>
          </a:xfrm>
        </p:spPr>
        <p:txBody>
          <a:bodyPr vert="horz" lIns="91440" tIns="45720" rIns="91440" bIns="45720" rtlCol="0" anchor="b">
            <a:normAutofit/>
          </a:bodyPr>
          <a:lstStyle/>
          <a:p>
            <a:pPr algn="ctr"/>
            <a:r>
              <a:rPr lang="en-US" sz="5400" kern="1200" dirty="0">
                <a:solidFill>
                  <a:schemeClr val="tx1"/>
                </a:solidFill>
                <a:latin typeface="+mj-lt"/>
                <a:ea typeface="+mj-ea"/>
                <a:cs typeface="+mj-cs"/>
              </a:rPr>
              <a:t>BLANK SLIDE</a:t>
            </a:r>
          </a:p>
        </p:txBody>
      </p:sp>
    </p:spTree>
    <p:extLst>
      <p:ext uri="{BB962C8B-B14F-4D97-AF65-F5344CB8AC3E}">
        <p14:creationId xmlns:p14="http://schemas.microsoft.com/office/powerpoint/2010/main" val="3384151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68968E76-76D8-7C4D-9142-D7FE78223A5E}"/>
              </a:ext>
            </a:extLst>
          </p:cNvPr>
          <p:cNvPicPr>
            <a:picLocks noGrp="1" noChangeAspect="1"/>
          </p:cNvPicPr>
          <p:nvPr>
            <p:ph type="pic" sz="quarter" idx="16"/>
          </p:nvPr>
        </p:nvPicPr>
        <p:blipFill rotWithShape="1">
          <a:blip r:embed="rId3"/>
          <a:srcRect l="13042" r="20558"/>
          <a:stretch/>
        </p:blipFill>
        <p:spPr>
          <a:xfrm>
            <a:off x="5329154" y="0"/>
            <a:ext cx="6862846" cy="6858000"/>
          </a:xfrm>
        </p:spPr>
      </p:pic>
      <p:sp>
        <p:nvSpPr>
          <p:cNvPr id="12" name="Title 3">
            <a:extLst>
              <a:ext uri="{FF2B5EF4-FFF2-40B4-BE49-F238E27FC236}">
                <a16:creationId xmlns:a16="http://schemas.microsoft.com/office/drawing/2014/main" id="{A023DF4E-75CC-6F47-AB6F-95DE09192CA5}"/>
              </a:ext>
            </a:extLst>
          </p:cNvPr>
          <p:cNvSpPr>
            <a:spLocks noGrp="1"/>
          </p:cNvSpPr>
          <p:nvPr>
            <p:ph type="title"/>
          </p:nvPr>
        </p:nvSpPr>
        <p:spPr>
          <a:xfrm>
            <a:off x="297750" y="2990417"/>
            <a:ext cx="4322426" cy="1627183"/>
          </a:xfrm>
        </p:spPr>
        <p:txBody>
          <a:bodyPr>
            <a:noAutofit/>
          </a:bodyPr>
          <a:lstStyle/>
          <a:p>
            <a:r>
              <a:rPr lang="en-US" sz="3600" b="1" i="0" dirty="0">
                <a:latin typeface="Arial" panose="020B0604020202020204" pitchFamily="34" charset="0"/>
                <a:ea typeface="Times New Roman" panose="02020603050405020304" pitchFamily="18" charset="0"/>
                <a:cs typeface="Arial" panose="020B0604020202020204" pitchFamily="34" charset="0"/>
              </a:rPr>
              <a:t>BUILDING PARLIAMENTARY CAPACITY through</a:t>
            </a:r>
            <a:br>
              <a:rPr lang="en-US" sz="3600" b="1" i="0" dirty="0">
                <a:latin typeface="Arial" panose="020B0604020202020204" pitchFamily="34" charset="0"/>
                <a:ea typeface="Times New Roman" panose="02020603050405020304" pitchFamily="18" charset="0"/>
                <a:cs typeface="Arial" panose="020B0604020202020204" pitchFamily="34" charset="0"/>
              </a:rPr>
            </a:br>
            <a:r>
              <a:rPr lang="en-US" sz="3600" b="1" dirty="0">
                <a:latin typeface="Arial" panose="020B0604020202020204" pitchFamily="34" charset="0"/>
                <a:ea typeface="Times New Roman" panose="02020603050405020304" pitchFamily="18" charset="0"/>
                <a:cs typeface="Arial" panose="020B0604020202020204" pitchFamily="34" charset="0"/>
              </a:rPr>
              <a:t>Professional Development</a:t>
            </a:r>
            <a:endParaRPr lang="en-US" sz="1100" b="1"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D4E2F343-5014-3F48-B26C-71C3A61671ED}"/>
              </a:ext>
            </a:extLst>
          </p:cNvPr>
          <p:cNvCxnSpPr/>
          <p:nvPr/>
        </p:nvCxnSpPr>
        <p:spPr>
          <a:xfrm>
            <a:off x="369669" y="4719819"/>
            <a:ext cx="364142"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657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283BDF-5B4B-432E-A64B-A91D6FE7E334}"/>
              </a:ext>
            </a:extLst>
          </p:cNvPr>
          <p:cNvSpPr>
            <a:spLocks noGrp="1"/>
          </p:cNvSpPr>
          <p:nvPr>
            <p:ph type="body" sz="quarter" idx="10"/>
          </p:nvPr>
        </p:nvSpPr>
        <p:spPr/>
        <p:txBody>
          <a:bodyPr/>
          <a:lstStyle/>
          <a:p>
            <a:r>
              <a:rPr lang="en-US" i="0" dirty="0"/>
              <a:t>McGill University:</a:t>
            </a:r>
            <a:r>
              <a:rPr lang="en-US" dirty="0"/>
              <a:t> 200 Years of History</a:t>
            </a:r>
          </a:p>
          <a:p>
            <a:endParaRPr lang="en-CA" dirty="0"/>
          </a:p>
        </p:txBody>
      </p:sp>
      <p:sp>
        <p:nvSpPr>
          <p:cNvPr id="4" name="Title 1">
            <a:extLst>
              <a:ext uri="{FF2B5EF4-FFF2-40B4-BE49-F238E27FC236}">
                <a16:creationId xmlns:a16="http://schemas.microsoft.com/office/drawing/2014/main" id="{83D8131F-36BC-4285-ACA5-8E1EE5547E80}"/>
              </a:ext>
            </a:extLst>
          </p:cNvPr>
          <p:cNvSpPr txBox="1">
            <a:spLocks/>
          </p:cNvSpPr>
          <p:nvPr/>
        </p:nvSpPr>
        <p:spPr>
          <a:xfrm>
            <a:off x="5173038" y="834407"/>
            <a:ext cx="7018962" cy="4662267"/>
          </a:xfrm>
          <a:prstGeom prst="rect">
            <a:avLst/>
          </a:prstGeom>
        </p:spPr>
        <p:txBody>
          <a:bodyPr/>
          <a:lstStyle>
            <a:lvl1pPr algn="ctr" defTabSz="914400" rtl="0" eaLnBrk="1" latinLnBrk="0" hangingPunct="1">
              <a:lnSpc>
                <a:spcPts val="4400"/>
              </a:lnSpc>
              <a:spcBef>
                <a:spcPct val="0"/>
              </a:spcBef>
              <a:buNone/>
              <a:defRPr sz="4000" kern="1200" baseline="0">
                <a:solidFill>
                  <a:schemeClr val="tx1"/>
                </a:solidFill>
                <a:latin typeface="McGill Sans Medium" pitchFamily="2" charset="0"/>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3300" b="1" i="0" u="none" strike="noStrike" kern="1100" cap="none" spc="0" normalizeH="0" baseline="0" noProof="0" dirty="0">
                <a:ln>
                  <a:noFill/>
                </a:ln>
                <a:solidFill>
                  <a:srgbClr val="000000"/>
                </a:solidFill>
                <a:effectLst/>
                <a:uLnTx/>
                <a:uFillTx/>
                <a:latin typeface="McGill Sans" pitchFamily="2" charset="0"/>
                <a:ea typeface="+mj-ea"/>
                <a:cs typeface="+mj-cs"/>
              </a:rPr>
              <a:t>1821 	</a:t>
            </a:r>
            <a:r>
              <a:rPr kumimoji="0" lang="en-US" sz="1800" b="1" i="0" u="none" strike="noStrike" kern="1100" cap="none" spc="0" normalizeH="0" baseline="0" noProof="0" dirty="0">
                <a:ln>
                  <a:noFill/>
                </a:ln>
                <a:solidFill>
                  <a:srgbClr val="000000"/>
                </a:solidFill>
                <a:effectLst/>
                <a:uLnTx/>
                <a:uFillTx/>
                <a:latin typeface="McGill Sans" pitchFamily="2" charset="0"/>
                <a:ea typeface="+mj-ea"/>
                <a:cs typeface="+mj-cs"/>
              </a:rPr>
              <a:t>Founded from a generous bequest by James McGill</a:t>
            </a:r>
            <a:endParaRPr kumimoji="0" lang="en-US" sz="1800" b="0" i="0" u="none" strike="noStrike" kern="1100" cap="none" spc="0" normalizeH="0" baseline="0" noProof="0" dirty="0">
              <a:ln>
                <a:noFill/>
              </a:ln>
              <a:solidFill>
                <a:srgbClr val="000000"/>
              </a:solidFill>
              <a:effectLst/>
              <a:uLnTx/>
              <a:uFillTx/>
              <a:latin typeface="McGill Sans" pitchFamily="2" charset="0"/>
              <a:ea typeface="+mj-ea"/>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3300" b="1" i="0" u="none" strike="noStrike" kern="1100" cap="none" spc="0" normalizeH="0" baseline="0" noProof="0" dirty="0">
                <a:ln>
                  <a:noFill/>
                </a:ln>
                <a:solidFill>
                  <a:srgbClr val="000000"/>
                </a:solidFill>
                <a:effectLst/>
                <a:uLnTx/>
                <a:uFillTx/>
                <a:latin typeface="McGill Sans" pitchFamily="2" charset="0"/>
                <a:ea typeface="+mj-ea"/>
                <a:cs typeface="+mj-cs"/>
              </a:rPr>
              <a:t>39,267 	</a:t>
            </a:r>
            <a:r>
              <a:rPr kumimoji="0" lang="en-US" sz="1800" b="1" i="0" u="none" strike="noStrike" kern="1100" cap="none" spc="0" normalizeH="0" baseline="0" noProof="0" dirty="0">
                <a:ln>
                  <a:noFill/>
                </a:ln>
                <a:solidFill>
                  <a:srgbClr val="000000"/>
                </a:solidFill>
                <a:effectLst/>
                <a:uLnTx/>
                <a:uFillTx/>
                <a:latin typeface="McGill Sans" pitchFamily="2" charset="0"/>
                <a:ea typeface="+mj-ea"/>
                <a:cs typeface="+mj-cs"/>
              </a:rPr>
              <a:t>Students from 150 countries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3300" b="1" i="0" u="none" strike="noStrike" kern="1100" cap="none" spc="0" normalizeH="0" baseline="0" noProof="0" dirty="0">
                <a:ln>
                  <a:noFill/>
                </a:ln>
                <a:solidFill>
                  <a:srgbClr val="000000"/>
                </a:solidFill>
                <a:effectLst/>
                <a:uLnTx/>
                <a:uFillTx/>
                <a:latin typeface="McGill Sans" pitchFamily="2" charset="0"/>
                <a:ea typeface="+mj-ea"/>
                <a:cs typeface="+mj-cs"/>
              </a:rPr>
              <a:t>1,806	</a:t>
            </a:r>
            <a:r>
              <a:rPr kumimoji="0" lang="en-US" sz="1800" b="1" i="0" u="none" strike="noStrike" kern="1100" cap="none" spc="0" normalizeH="0" baseline="0" noProof="0" dirty="0">
                <a:ln>
                  <a:noFill/>
                </a:ln>
                <a:solidFill>
                  <a:srgbClr val="000000"/>
                </a:solidFill>
                <a:effectLst/>
                <a:uLnTx/>
                <a:uFillTx/>
                <a:latin typeface="McGill Sans" pitchFamily="2" charset="0"/>
                <a:ea typeface="+mj-ea"/>
                <a:cs typeface="+mj-cs"/>
              </a:rPr>
              <a:t>Faculty (Tenured &amp; tenure-stream) from 70 countries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3300" b="1" i="0" u="none" strike="noStrike" kern="1100" cap="none" spc="0" normalizeH="0" baseline="0" noProof="0" dirty="0">
                <a:ln>
                  <a:noFill/>
                </a:ln>
                <a:solidFill>
                  <a:srgbClr val="000000"/>
                </a:solidFill>
                <a:effectLst/>
                <a:uLnTx/>
                <a:uFillTx/>
                <a:latin typeface="McGill Sans" pitchFamily="2" charset="0"/>
                <a:ea typeface="+mj-ea"/>
                <a:cs typeface="+mj-cs"/>
              </a:rPr>
              <a:t>300,000	</a:t>
            </a:r>
            <a:r>
              <a:rPr kumimoji="0" lang="en-US" sz="1800" b="1" i="0" u="none" strike="noStrike" kern="1100" cap="none" spc="0" normalizeH="0" baseline="0" noProof="0" dirty="0">
                <a:ln>
                  <a:noFill/>
                </a:ln>
                <a:solidFill>
                  <a:srgbClr val="000000"/>
                </a:solidFill>
                <a:effectLst/>
                <a:uLnTx/>
                <a:uFillTx/>
                <a:latin typeface="McGill Sans" pitchFamily="2" charset="0"/>
                <a:ea typeface="+mj-ea"/>
                <a:cs typeface="+mj-cs"/>
              </a:rPr>
              <a:t>Alumni in 185 countries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3300" b="1" i="0" u="none" strike="noStrike" kern="1100" cap="none" spc="0" normalizeH="0" baseline="0" noProof="0" dirty="0">
                <a:ln>
                  <a:noFill/>
                </a:ln>
                <a:solidFill>
                  <a:srgbClr val="000000"/>
                </a:solidFill>
                <a:effectLst/>
                <a:uLnTx/>
                <a:uFillTx/>
                <a:latin typeface="McGill Sans" pitchFamily="2" charset="0"/>
                <a:ea typeface="+mj-ea"/>
                <a:cs typeface="+mj-cs"/>
              </a:rPr>
              <a:t>146	</a:t>
            </a:r>
            <a:r>
              <a:rPr kumimoji="0" lang="en-US" sz="1800" b="1" i="0" u="none" strike="noStrike" kern="1100" cap="none" spc="0" normalizeH="0" baseline="0" noProof="0" dirty="0">
                <a:ln>
                  <a:noFill/>
                </a:ln>
                <a:solidFill>
                  <a:srgbClr val="000000"/>
                </a:solidFill>
                <a:effectLst/>
                <a:uLnTx/>
                <a:uFillTx/>
                <a:latin typeface="McGill Sans" pitchFamily="2" charset="0"/>
                <a:ea typeface="+mj-ea"/>
                <a:cs typeface="+mj-cs"/>
              </a:rPr>
              <a:t>	Rhodes Scholars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3300" b="1" i="0" u="none" strike="noStrike" kern="1100" cap="none" spc="0" normalizeH="0" baseline="0" noProof="0" dirty="0">
                <a:ln>
                  <a:noFill/>
                </a:ln>
                <a:solidFill>
                  <a:srgbClr val="000000"/>
                </a:solidFill>
                <a:effectLst/>
                <a:uLnTx/>
                <a:uFillTx/>
                <a:latin typeface="McGill Sans" pitchFamily="2" charset="0"/>
                <a:ea typeface="+mj-ea"/>
                <a:cs typeface="+mj-cs"/>
              </a:rPr>
              <a:t>3	</a:t>
            </a:r>
            <a:r>
              <a:rPr kumimoji="0" lang="en-US" sz="4000" b="1" i="0" u="none" strike="noStrike" kern="1100" cap="none" spc="0" normalizeH="0" baseline="0" noProof="0" dirty="0">
                <a:ln>
                  <a:noFill/>
                </a:ln>
                <a:solidFill>
                  <a:srgbClr val="000000"/>
                </a:solidFill>
                <a:effectLst/>
                <a:uLnTx/>
                <a:uFillTx/>
                <a:latin typeface="McGill Sans" pitchFamily="2" charset="0"/>
                <a:ea typeface="+mj-ea"/>
                <a:cs typeface="+mj-cs"/>
              </a:rPr>
              <a:t> 	</a:t>
            </a:r>
            <a:r>
              <a:rPr kumimoji="0" lang="en-US" sz="1800" b="1" i="0" u="none" strike="noStrike" kern="1100" cap="none" spc="0" normalizeH="0" baseline="0" noProof="0" dirty="0">
                <a:ln>
                  <a:noFill/>
                </a:ln>
                <a:solidFill>
                  <a:srgbClr val="000000"/>
                </a:solidFill>
                <a:effectLst/>
                <a:uLnTx/>
                <a:uFillTx/>
                <a:latin typeface="McGill Sans" pitchFamily="2" charset="0"/>
                <a:ea typeface="+mj-ea"/>
                <a:cs typeface="+mj-cs"/>
              </a:rPr>
              <a:t>Prime Ministers</a:t>
            </a:r>
          </a:p>
          <a:p>
            <a:pPr marL="342900" marR="0" lvl="0" indent="-342900" algn="l" defTabSz="914400" rtl="0" eaLnBrk="1" fontAlgn="auto" latinLnBrk="0" hangingPunct="1">
              <a:lnSpc>
                <a:spcPct val="150000"/>
              </a:lnSpc>
              <a:spcBef>
                <a:spcPct val="0"/>
              </a:spcBef>
              <a:spcAft>
                <a:spcPts val="0"/>
              </a:spcAft>
              <a:buClrTx/>
              <a:buSzTx/>
              <a:buFontTx/>
              <a:buAutoNum type="arabicPlain" startAt="5"/>
              <a:tabLst/>
              <a:defRPr/>
            </a:pPr>
            <a:endParaRPr kumimoji="0" lang="en-US" sz="1800" b="1" i="0" u="none" strike="noStrike" kern="1100" cap="none" spc="0" normalizeH="0" baseline="0" noProof="0" dirty="0">
              <a:ln>
                <a:noFill/>
              </a:ln>
              <a:solidFill>
                <a:srgbClr val="000000"/>
              </a:solidFill>
              <a:effectLst/>
              <a:uLnTx/>
              <a:uFillTx/>
              <a:latin typeface="McGill Sans" pitchFamily="2" charset="0"/>
              <a:ea typeface="+mj-ea"/>
              <a:cs typeface="+mj-cs"/>
            </a:endParaRPr>
          </a:p>
        </p:txBody>
      </p:sp>
      <p:cxnSp>
        <p:nvCxnSpPr>
          <p:cNvPr id="6" name="Straight Connector 5">
            <a:extLst>
              <a:ext uri="{FF2B5EF4-FFF2-40B4-BE49-F238E27FC236}">
                <a16:creationId xmlns:a16="http://schemas.microsoft.com/office/drawing/2014/main" id="{43052B91-4668-4538-8EFE-89541B32A950}"/>
              </a:ext>
            </a:extLst>
          </p:cNvPr>
          <p:cNvCxnSpPr/>
          <p:nvPr/>
        </p:nvCxnSpPr>
        <p:spPr>
          <a:xfrm>
            <a:off x="5224408" y="1520577"/>
            <a:ext cx="694019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55926A2-F52B-4409-BA99-72140CCD19C5}"/>
              </a:ext>
            </a:extLst>
          </p:cNvPr>
          <p:cNvCxnSpPr/>
          <p:nvPr/>
        </p:nvCxnSpPr>
        <p:spPr>
          <a:xfrm>
            <a:off x="5212424" y="2258601"/>
            <a:ext cx="694019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BA77F23-F2FB-483A-AA8E-98A9677FD90D}"/>
              </a:ext>
            </a:extLst>
          </p:cNvPr>
          <p:cNvCxnSpPr/>
          <p:nvPr/>
        </p:nvCxnSpPr>
        <p:spPr>
          <a:xfrm>
            <a:off x="5243246" y="3029165"/>
            <a:ext cx="694019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47E8A8C-2FAA-4AAB-B2E0-FA9D93796458}"/>
              </a:ext>
            </a:extLst>
          </p:cNvPr>
          <p:cNvCxnSpPr/>
          <p:nvPr/>
        </p:nvCxnSpPr>
        <p:spPr>
          <a:xfrm>
            <a:off x="5243246" y="3789449"/>
            <a:ext cx="694019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326D40C-4351-4CE3-ACBC-A7B00ACB2744}"/>
              </a:ext>
            </a:extLst>
          </p:cNvPr>
          <p:cNvCxnSpPr/>
          <p:nvPr/>
        </p:nvCxnSpPr>
        <p:spPr>
          <a:xfrm>
            <a:off x="5222698" y="830501"/>
            <a:ext cx="694019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9D35F82-625C-4B79-9FE8-06B9F4ECC622}"/>
              </a:ext>
            </a:extLst>
          </p:cNvPr>
          <p:cNvCxnSpPr/>
          <p:nvPr/>
        </p:nvCxnSpPr>
        <p:spPr>
          <a:xfrm>
            <a:off x="5262084" y="4537751"/>
            <a:ext cx="694019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65A69F6-A433-46E9-9FFE-8AAB842F525E}"/>
              </a:ext>
            </a:extLst>
          </p:cNvPr>
          <p:cNvCxnSpPr/>
          <p:nvPr/>
        </p:nvCxnSpPr>
        <p:spPr>
          <a:xfrm>
            <a:off x="5231262" y="5400775"/>
            <a:ext cx="6940193"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227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283BDF-5B4B-432E-A64B-A91D6FE7E334}"/>
              </a:ext>
            </a:extLst>
          </p:cNvPr>
          <p:cNvSpPr>
            <a:spLocks noGrp="1"/>
          </p:cNvSpPr>
          <p:nvPr>
            <p:ph type="body" sz="quarter" idx="10"/>
          </p:nvPr>
        </p:nvSpPr>
        <p:spPr>
          <a:xfrm>
            <a:off x="352722" y="688584"/>
            <a:ext cx="4174943" cy="3100863"/>
          </a:xfrm>
        </p:spPr>
        <p:txBody>
          <a:bodyPr/>
          <a:lstStyle/>
          <a:p>
            <a:r>
              <a:rPr lang="en-US" i="0" dirty="0"/>
              <a:t>School of Continuing Studies: </a:t>
            </a:r>
          </a:p>
          <a:p>
            <a:r>
              <a:rPr lang="en-US" dirty="0"/>
              <a:t>50+ Years of Teaching Adults</a:t>
            </a:r>
          </a:p>
          <a:p>
            <a:endParaRPr lang="en-CA" dirty="0"/>
          </a:p>
        </p:txBody>
      </p:sp>
      <p:sp>
        <p:nvSpPr>
          <p:cNvPr id="4" name="Title 1">
            <a:extLst>
              <a:ext uri="{FF2B5EF4-FFF2-40B4-BE49-F238E27FC236}">
                <a16:creationId xmlns:a16="http://schemas.microsoft.com/office/drawing/2014/main" id="{83D8131F-36BC-4285-ACA5-8E1EE5547E80}"/>
              </a:ext>
            </a:extLst>
          </p:cNvPr>
          <p:cNvSpPr txBox="1">
            <a:spLocks/>
          </p:cNvSpPr>
          <p:nvPr/>
        </p:nvSpPr>
        <p:spPr>
          <a:xfrm>
            <a:off x="5173038" y="834407"/>
            <a:ext cx="7018962" cy="3830060"/>
          </a:xfrm>
          <a:prstGeom prst="rect">
            <a:avLst/>
          </a:prstGeom>
        </p:spPr>
        <p:txBody>
          <a:bodyPr/>
          <a:lstStyle>
            <a:lvl1pPr algn="ctr" defTabSz="914400" rtl="0" eaLnBrk="1" latinLnBrk="0" hangingPunct="1">
              <a:lnSpc>
                <a:spcPts val="4400"/>
              </a:lnSpc>
              <a:spcBef>
                <a:spcPct val="0"/>
              </a:spcBef>
              <a:buNone/>
              <a:defRPr sz="4000" kern="1200" baseline="0">
                <a:solidFill>
                  <a:schemeClr val="tx1"/>
                </a:solidFill>
                <a:latin typeface="McGill Sans Medium" pitchFamily="2" charset="0"/>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3300" b="1" i="0" u="none" strike="noStrike" kern="1100" cap="none" spc="0" normalizeH="0" baseline="0" noProof="0" dirty="0">
                <a:ln>
                  <a:noFill/>
                </a:ln>
                <a:solidFill>
                  <a:srgbClr val="000000"/>
                </a:solidFill>
                <a:effectLst/>
                <a:uLnTx/>
                <a:uFillTx/>
                <a:latin typeface="McGill Sans" pitchFamily="2" charset="0"/>
                <a:ea typeface="+mj-ea"/>
                <a:cs typeface="+mj-cs"/>
              </a:rPr>
              <a:t>1853	 	</a:t>
            </a:r>
            <a:r>
              <a:rPr kumimoji="0" lang="en-US" sz="2000" b="1" i="0" u="none" strike="noStrike" kern="1100" cap="none" spc="0" normalizeH="0" baseline="0" noProof="0" dirty="0">
                <a:ln>
                  <a:noFill/>
                </a:ln>
                <a:solidFill>
                  <a:srgbClr val="000000"/>
                </a:solidFill>
                <a:effectLst/>
                <a:uLnTx/>
                <a:uFillTx/>
                <a:latin typeface="McGill Sans" pitchFamily="2" charset="0"/>
                <a:ea typeface="+mj-ea"/>
                <a:cs typeface="+mj-cs"/>
              </a:rPr>
              <a:t>First extension courses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3300" b="1" i="0" u="none" strike="noStrike" kern="1100" cap="none" spc="0" normalizeH="0" baseline="0" noProof="0" dirty="0">
                <a:ln>
                  <a:noFill/>
                </a:ln>
                <a:solidFill>
                  <a:srgbClr val="000000"/>
                </a:solidFill>
                <a:effectLst/>
                <a:uLnTx/>
                <a:uFillTx/>
                <a:latin typeface="McGill Sans" pitchFamily="2" charset="0"/>
                <a:ea typeface="+mj-ea"/>
                <a:cs typeface="+mj-cs"/>
              </a:rPr>
              <a:t>1968		</a:t>
            </a:r>
            <a:r>
              <a:rPr kumimoji="0" lang="en-US" sz="2000" b="1" i="0" u="none" strike="noStrike" kern="1100" cap="none" spc="0" normalizeH="0" baseline="0" noProof="0" dirty="0">
                <a:ln>
                  <a:noFill/>
                </a:ln>
                <a:solidFill>
                  <a:srgbClr val="000000"/>
                </a:solidFill>
                <a:effectLst/>
                <a:uLnTx/>
                <a:uFillTx/>
                <a:latin typeface="McGill Sans" pitchFamily="2" charset="0"/>
                <a:ea typeface="+mj-ea"/>
                <a:cs typeface="+mj-cs"/>
              </a:rPr>
              <a:t>Center for Continuing Education launched</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3300" b="1" i="0" u="none" strike="noStrike" kern="1100" cap="none" spc="0" normalizeH="0" baseline="0" noProof="0" dirty="0">
                <a:ln>
                  <a:noFill/>
                </a:ln>
                <a:solidFill>
                  <a:srgbClr val="000000"/>
                </a:solidFill>
                <a:effectLst/>
                <a:uLnTx/>
                <a:uFillTx/>
                <a:latin typeface="McGill Sans" pitchFamily="2" charset="0"/>
                <a:ea typeface="+mj-ea"/>
                <a:cs typeface="+mj-cs"/>
              </a:rPr>
              <a:t>40+		</a:t>
            </a:r>
            <a:r>
              <a:rPr kumimoji="0" lang="en-US" sz="2000" b="1" i="0" u="none" strike="noStrike" kern="1100" cap="none" spc="0" normalizeH="0" baseline="0" noProof="0" dirty="0">
                <a:ln>
                  <a:noFill/>
                </a:ln>
                <a:solidFill>
                  <a:srgbClr val="000000"/>
                </a:solidFill>
                <a:effectLst/>
                <a:uLnTx/>
                <a:uFillTx/>
                <a:latin typeface="McGill Sans" pitchFamily="2" charset="0"/>
                <a:ea typeface="+mj-ea"/>
                <a:cs typeface="+mj-cs"/>
              </a:rPr>
              <a:t>Programs of study</a:t>
            </a:r>
            <a:r>
              <a:rPr kumimoji="0" lang="en-US" sz="3300" b="1" i="0" u="none" strike="noStrike" kern="1100" cap="none" spc="0" normalizeH="0" baseline="0" noProof="0" dirty="0">
                <a:ln>
                  <a:noFill/>
                </a:ln>
                <a:solidFill>
                  <a:srgbClr val="000000"/>
                </a:solidFill>
                <a:effectLst/>
                <a:uLnTx/>
                <a:uFillTx/>
                <a:latin typeface="McGill Sans" pitchFamily="2" charset="0"/>
                <a:ea typeface="+mj-ea"/>
                <a:cs typeface="+mj-cs"/>
              </a:rPr>
              <a:t> 		</a:t>
            </a:r>
            <a:endParaRPr kumimoji="0" lang="en-US" sz="1600" b="1" i="0" u="none" strike="noStrike" kern="1100" cap="none" spc="0" normalizeH="0" baseline="0" noProof="0" dirty="0">
              <a:ln>
                <a:noFill/>
              </a:ln>
              <a:solidFill>
                <a:srgbClr val="000000"/>
              </a:solidFill>
              <a:effectLst/>
              <a:uLnTx/>
              <a:uFillTx/>
              <a:latin typeface="McGill Sans" pitchFamily="2" charset="0"/>
              <a:ea typeface="+mj-ea"/>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3300" b="1" i="0" u="none" strike="noStrike" kern="1100" cap="none" spc="0" normalizeH="0" baseline="0" noProof="0" dirty="0">
                <a:ln>
                  <a:noFill/>
                </a:ln>
                <a:solidFill>
                  <a:srgbClr val="000000"/>
                </a:solidFill>
                <a:effectLst/>
                <a:uLnTx/>
                <a:uFillTx/>
                <a:latin typeface="McGill Sans" pitchFamily="2" charset="0"/>
                <a:ea typeface="+mj-ea"/>
                <a:cs typeface="+mj-cs"/>
              </a:rPr>
              <a:t>6,500+ 	</a:t>
            </a:r>
            <a:r>
              <a:rPr kumimoji="0" lang="en-US" sz="2000" b="1" i="0" u="none" strike="noStrike" kern="1100" cap="none" spc="0" normalizeH="0" baseline="0" noProof="0" dirty="0">
                <a:ln>
                  <a:noFill/>
                </a:ln>
                <a:solidFill>
                  <a:srgbClr val="000000"/>
                </a:solidFill>
                <a:effectLst/>
                <a:uLnTx/>
                <a:uFillTx/>
                <a:latin typeface="McGill Sans" pitchFamily="2" charset="0"/>
                <a:ea typeface="+mj-ea"/>
                <a:cs typeface="+mj-cs"/>
              </a:rPr>
              <a:t>Adult learners per year</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3300" b="1" i="0" u="none" strike="noStrike" kern="1100" cap="none" spc="0" normalizeH="0" baseline="0" noProof="0" dirty="0">
                <a:ln>
                  <a:noFill/>
                </a:ln>
                <a:solidFill>
                  <a:srgbClr val="000000"/>
                </a:solidFill>
                <a:effectLst/>
                <a:uLnTx/>
                <a:uFillTx/>
                <a:latin typeface="McGill Sans" pitchFamily="2" charset="0"/>
                <a:ea typeface="+mj-ea"/>
                <a:cs typeface="+mj-cs"/>
              </a:rPr>
              <a:t>300+ 	</a:t>
            </a:r>
            <a:r>
              <a:rPr kumimoji="0" lang="en-US" sz="2000" b="1" i="0" u="none" strike="noStrike" kern="1100" cap="none" spc="0" normalizeH="0" baseline="0" noProof="0" dirty="0">
                <a:ln>
                  <a:noFill/>
                </a:ln>
                <a:solidFill>
                  <a:srgbClr val="000000"/>
                </a:solidFill>
                <a:effectLst/>
                <a:uLnTx/>
                <a:uFillTx/>
                <a:latin typeface="McGill Sans" pitchFamily="2" charset="0"/>
                <a:ea typeface="+mj-ea"/>
                <a:cs typeface="+mj-cs"/>
              </a:rPr>
              <a:t>Expert instructors</a:t>
            </a:r>
          </a:p>
        </p:txBody>
      </p:sp>
      <p:cxnSp>
        <p:nvCxnSpPr>
          <p:cNvPr id="6" name="Straight Connector 5">
            <a:extLst>
              <a:ext uri="{FF2B5EF4-FFF2-40B4-BE49-F238E27FC236}">
                <a16:creationId xmlns:a16="http://schemas.microsoft.com/office/drawing/2014/main" id="{43052B91-4668-4538-8EFE-89541B32A950}"/>
              </a:ext>
            </a:extLst>
          </p:cNvPr>
          <p:cNvCxnSpPr/>
          <p:nvPr/>
        </p:nvCxnSpPr>
        <p:spPr>
          <a:xfrm>
            <a:off x="5224408" y="1510303"/>
            <a:ext cx="694019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55926A2-F52B-4409-BA99-72140CCD19C5}"/>
              </a:ext>
            </a:extLst>
          </p:cNvPr>
          <p:cNvCxnSpPr/>
          <p:nvPr/>
        </p:nvCxnSpPr>
        <p:spPr>
          <a:xfrm>
            <a:off x="5212424" y="2268875"/>
            <a:ext cx="694019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BA77F23-F2FB-483A-AA8E-98A9677FD90D}"/>
              </a:ext>
            </a:extLst>
          </p:cNvPr>
          <p:cNvCxnSpPr/>
          <p:nvPr/>
        </p:nvCxnSpPr>
        <p:spPr>
          <a:xfrm>
            <a:off x="5243246" y="3018891"/>
            <a:ext cx="694019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47E8A8C-2FAA-4AAB-B2E0-FA9D93796458}"/>
              </a:ext>
            </a:extLst>
          </p:cNvPr>
          <p:cNvCxnSpPr/>
          <p:nvPr/>
        </p:nvCxnSpPr>
        <p:spPr>
          <a:xfrm>
            <a:off x="5243246" y="3789449"/>
            <a:ext cx="694019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326D40C-4351-4CE3-ACBC-A7B00ACB2744}"/>
              </a:ext>
            </a:extLst>
          </p:cNvPr>
          <p:cNvCxnSpPr/>
          <p:nvPr/>
        </p:nvCxnSpPr>
        <p:spPr>
          <a:xfrm>
            <a:off x="5232972" y="820227"/>
            <a:ext cx="694019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45BC168-D504-4A91-B1A3-7E5BD9B77D6A}"/>
              </a:ext>
            </a:extLst>
          </p:cNvPr>
          <p:cNvCxnSpPr/>
          <p:nvPr/>
        </p:nvCxnSpPr>
        <p:spPr>
          <a:xfrm>
            <a:off x="5241536" y="4527475"/>
            <a:ext cx="6940193"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815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3C0BCD-20FD-442D-BC58-9269689D1050}"/>
              </a:ext>
            </a:extLst>
          </p:cNvPr>
          <p:cNvSpPr>
            <a:spLocks noGrp="1"/>
          </p:cNvSpPr>
          <p:nvPr>
            <p:ph type="body" sz="quarter" idx="10"/>
          </p:nvPr>
        </p:nvSpPr>
        <p:spPr/>
        <p:txBody>
          <a:bodyPr/>
          <a:lstStyle/>
          <a:p>
            <a:r>
              <a:rPr lang="en-US" i="0" dirty="0"/>
              <a:t>Our Parliamentary Programs &amp; Academic Research</a:t>
            </a:r>
          </a:p>
        </p:txBody>
      </p:sp>
      <p:sp>
        <p:nvSpPr>
          <p:cNvPr id="3" name="Text Placeholder 2">
            <a:extLst>
              <a:ext uri="{FF2B5EF4-FFF2-40B4-BE49-F238E27FC236}">
                <a16:creationId xmlns:a16="http://schemas.microsoft.com/office/drawing/2014/main" id="{E1F51324-D1B8-46BD-B8E9-549E145FC6BA}"/>
              </a:ext>
            </a:extLst>
          </p:cNvPr>
          <p:cNvSpPr>
            <a:spLocks noGrp="1"/>
          </p:cNvSpPr>
          <p:nvPr>
            <p:ph type="body" sz="quarter" idx="11"/>
          </p:nvPr>
        </p:nvSpPr>
        <p:spPr>
          <a:xfrm>
            <a:off x="4808621" y="745827"/>
            <a:ext cx="6657339" cy="5130991"/>
          </a:xfrm>
        </p:spPr>
        <p:txBody>
          <a:bodyPr/>
          <a:lstStyle/>
          <a:p>
            <a:pPr>
              <a:lnSpc>
                <a:spcPct val="100000"/>
              </a:lnSpc>
              <a:buBlip>
                <a:blip r:embed="rId2"/>
              </a:buBlip>
            </a:pPr>
            <a:r>
              <a:rPr lang="en-US" sz="2200" dirty="0"/>
              <a:t>Professional Development Certificate in </a:t>
            </a:r>
            <a:r>
              <a:rPr lang="en-US" sz="2200" b="1" i="1" dirty="0"/>
              <a:t>Parliamentary Management </a:t>
            </a:r>
            <a:r>
              <a:rPr lang="en-US" sz="2200" dirty="0"/>
              <a:t>for </a:t>
            </a:r>
            <a:r>
              <a:rPr lang="en-US" sz="2200" b="1" dirty="0"/>
              <a:t>Parliamentary Staff</a:t>
            </a:r>
          </a:p>
          <a:p>
            <a:pPr>
              <a:lnSpc>
                <a:spcPct val="100000"/>
              </a:lnSpc>
              <a:buBlip>
                <a:blip r:embed="rId2"/>
              </a:buBlip>
            </a:pPr>
            <a:endParaRPr lang="en-US" sz="2200" b="1" dirty="0"/>
          </a:p>
          <a:p>
            <a:pPr>
              <a:lnSpc>
                <a:spcPct val="100000"/>
              </a:lnSpc>
              <a:buBlip>
                <a:blip r:embed="rId2"/>
              </a:buBlip>
            </a:pPr>
            <a:r>
              <a:rPr lang="en-US" sz="2200" dirty="0"/>
              <a:t>Professional Development Certificate in </a:t>
            </a:r>
            <a:r>
              <a:rPr lang="en-US" sz="2200" b="1" i="1" dirty="0"/>
              <a:t>Parliamentary Governance </a:t>
            </a:r>
            <a:r>
              <a:rPr lang="en-US" sz="2200" dirty="0"/>
              <a:t>for </a:t>
            </a:r>
            <a:r>
              <a:rPr lang="en-US" sz="2200" b="1" dirty="0"/>
              <a:t>Members of Parliament</a:t>
            </a:r>
          </a:p>
          <a:p>
            <a:pPr>
              <a:lnSpc>
                <a:spcPct val="100000"/>
              </a:lnSpc>
              <a:buBlip>
                <a:blip r:embed="rId2"/>
              </a:buBlip>
            </a:pPr>
            <a:endParaRPr lang="en-CA" sz="2200" b="1" dirty="0"/>
          </a:p>
          <a:p>
            <a:pPr>
              <a:lnSpc>
                <a:spcPct val="100000"/>
              </a:lnSpc>
              <a:buBlip>
                <a:blip r:embed="rId2"/>
              </a:buBlip>
            </a:pPr>
            <a:r>
              <a:rPr lang="en-CA" sz="2200" b="1" dirty="0"/>
              <a:t>10 + </a:t>
            </a:r>
            <a:r>
              <a:rPr lang="en-CA" sz="2200" dirty="0"/>
              <a:t>years of experience in parliamentary PD</a:t>
            </a:r>
          </a:p>
          <a:p>
            <a:pPr>
              <a:lnSpc>
                <a:spcPct val="100000"/>
              </a:lnSpc>
              <a:buBlip>
                <a:blip r:embed="rId2"/>
              </a:buBlip>
            </a:pPr>
            <a:endParaRPr lang="en-CA" sz="2200" dirty="0"/>
          </a:p>
          <a:p>
            <a:pPr>
              <a:lnSpc>
                <a:spcPct val="100000"/>
              </a:lnSpc>
              <a:buBlip>
                <a:blip r:embed="rId2"/>
              </a:buBlip>
            </a:pPr>
            <a:r>
              <a:rPr lang="en-CA" sz="2200" dirty="0"/>
              <a:t>Over </a:t>
            </a:r>
            <a:r>
              <a:rPr lang="en-CA" sz="2200" b="1" dirty="0"/>
              <a:t>500 </a:t>
            </a:r>
            <a:r>
              <a:rPr lang="en-CA" sz="2200" dirty="0"/>
              <a:t>graduates from </a:t>
            </a:r>
            <a:r>
              <a:rPr lang="en-CA" sz="2200" b="1" dirty="0"/>
              <a:t>50+ </a:t>
            </a:r>
            <a:r>
              <a:rPr lang="en-CA" sz="2200" dirty="0"/>
              <a:t>countries</a:t>
            </a:r>
          </a:p>
          <a:p>
            <a:pPr>
              <a:lnSpc>
                <a:spcPct val="100000"/>
              </a:lnSpc>
              <a:buBlip>
                <a:blip r:embed="rId2"/>
              </a:buBlip>
            </a:pPr>
            <a:endParaRPr lang="en-CA" sz="2200" dirty="0"/>
          </a:p>
          <a:p>
            <a:pPr>
              <a:lnSpc>
                <a:spcPct val="100000"/>
              </a:lnSpc>
              <a:buBlip>
                <a:blip r:embed="rId2"/>
              </a:buBlip>
            </a:pPr>
            <a:r>
              <a:rPr lang="en-CA" sz="2200" b="1" dirty="0">
                <a:solidFill>
                  <a:schemeClr val="tx1"/>
                </a:solidFill>
              </a:rPr>
              <a:t>Research</a:t>
            </a:r>
            <a:r>
              <a:rPr lang="en-CA" sz="2200" dirty="0">
                <a:solidFill>
                  <a:schemeClr val="tx1"/>
                </a:solidFill>
              </a:rPr>
              <a:t> on various aspects of parliamentary oversight funded by Canada’s SSHRC, British Academy and WFD</a:t>
            </a:r>
            <a:endParaRPr lang="en-CA" sz="2200" dirty="0"/>
          </a:p>
          <a:p>
            <a:pPr>
              <a:lnSpc>
                <a:spcPct val="100000"/>
              </a:lnSpc>
              <a:buFont typeface="Arial" panose="020B0604020202020204" pitchFamily="34" charset="0"/>
              <a:buChar char="•"/>
            </a:pPr>
            <a:endParaRPr lang="en-CA" sz="2200" dirty="0"/>
          </a:p>
          <a:p>
            <a:pPr>
              <a:lnSpc>
                <a:spcPct val="100000"/>
              </a:lnSpc>
            </a:pPr>
            <a:endParaRPr lang="en-US" sz="2200" dirty="0"/>
          </a:p>
        </p:txBody>
      </p:sp>
    </p:spTree>
    <p:extLst>
      <p:ext uri="{BB962C8B-B14F-4D97-AF65-F5344CB8AC3E}">
        <p14:creationId xmlns:p14="http://schemas.microsoft.com/office/powerpoint/2010/main" val="322079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74430" y="4980756"/>
            <a:ext cx="6336850" cy="1877244"/>
          </a:xfrm>
        </p:spPr>
        <p:txBody>
          <a:bodyPr>
            <a:normAutofit fontScale="85000" lnSpcReduction="20000"/>
          </a:bodyPr>
          <a:lstStyle/>
          <a:p>
            <a:pPr algn="l"/>
            <a:r>
              <a:rPr lang="en-AU" dirty="0">
                <a:latin typeface="Arial" panose="020B0604020202020204" pitchFamily="34" charset="0"/>
                <a:cs typeface="Arial" panose="020B0604020202020204" pitchFamily="34" charset="0"/>
              </a:rPr>
              <a:t>The Hon. Jonathan O'Dea MP</a:t>
            </a:r>
            <a:br>
              <a:rPr lang="en-AU" dirty="0">
                <a:latin typeface="Arial" panose="020B0604020202020204" pitchFamily="34" charset="0"/>
                <a:cs typeface="Arial" panose="020B0604020202020204" pitchFamily="34" charset="0"/>
              </a:rPr>
            </a:br>
            <a:r>
              <a:rPr lang="en-AU" sz="2000" dirty="0">
                <a:latin typeface="Arial" panose="020B0604020202020204" pitchFamily="34" charset="0"/>
                <a:cs typeface="Arial" panose="020B0604020202020204" pitchFamily="34" charset="0"/>
              </a:rPr>
              <a:t>Speaker of the NSW Legislative Assembly</a:t>
            </a:r>
          </a:p>
          <a:p>
            <a:pPr algn="l">
              <a:lnSpc>
                <a:spcPct val="100000"/>
              </a:lnSpc>
              <a:spcBef>
                <a:spcPts val="0"/>
              </a:spcBef>
            </a:pPr>
            <a:endParaRPr lang="en-AU" sz="2000" dirty="0">
              <a:latin typeface="Arial" panose="020B0604020202020204" pitchFamily="34" charset="0"/>
              <a:cs typeface="Arial" panose="020B0604020202020204" pitchFamily="34" charset="0"/>
            </a:endParaRPr>
          </a:p>
          <a:p>
            <a:pPr algn="l">
              <a:lnSpc>
                <a:spcPct val="100000"/>
              </a:lnSpc>
              <a:spcBef>
                <a:spcPts val="0"/>
              </a:spcBef>
            </a:pPr>
            <a:r>
              <a:rPr lang="en-AU" sz="2000" dirty="0">
                <a:latin typeface="Arial" panose="020B0604020202020204" pitchFamily="34" charset="0"/>
                <a:cs typeface="Arial" panose="020B0604020202020204" pitchFamily="34" charset="0"/>
              </a:rPr>
              <a:t>65th Commonwealth Parliamentary Conference</a:t>
            </a:r>
          </a:p>
          <a:p>
            <a:pPr algn="l">
              <a:lnSpc>
                <a:spcPct val="100000"/>
              </a:lnSpc>
              <a:spcBef>
                <a:spcPts val="0"/>
              </a:spcBef>
            </a:pPr>
            <a:r>
              <a:rPr lang="en-AU" sz="2000" dirty="0">
                <a:latin typeface="Arial" panose="020B0604020202020204" pitchFamily="34" charset="0"/>
                <a:cs typeface="Arial" panose="020B0604020202020204" pitchFamily="34" charset="0"/>
              </a:rPr>
              <a:t>Workshop D: Professional Development for Parliamentarians – Opportunities and Challenges for Small Parliaments </a:t>
            </a:r>
          </a:p>
          <a:p>
            <a:pPr algn="l">
              <a:lnSpc>
                <a:spcPct val="100000"/>
              </a:lnSpc>
              <a:spcBef>
                <a:spcPts val="0"/>
              </a:spcBef>
            </a:pPr>
            <a:endParaRPr lang="en-AU" sz="2000" dirty="0">
              <a:latin typeface="Arial" panose="020B0604020202020204" pitchFamily="34" charset="0"/>
              <a:cs typeface="Arial" panose="020B0604020202020204" pitchFamily="34" charset="0"/>
            </a:endParaRPr>
          </a:p>
          <a:p>
            <a:pPr algn="l">
              <a:lnSpc>
                <a:spcPct val="100000"/>
              </a:lnSpc>
              <a:spcBef>
                <a:spcPts val="0"/>
              </a:spcBef>
            </a:pPr>
            <a:r>
              <a:rPr lang="en-AU" sz="2000" dirty="0">
                <a:latin typeface="Arial" panose="020B0604020202020204" pitchFamily="34" charset="0"/>
                <a:cs typeface="Arial" panose="020B0604020202020204" pitchFamily="34" charset="0"/>
              </a:rPr>
              <a:t>Wednesday 24 August 2022</a:t>
            </a:r>
          </a:p>
          <a:p>
            <a:pPr algn="l"/>
            <a:endParaRPr lang="en-AU" sz="2000" dirty="0">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574430" y="515220"/>
            <a:ext cx="6712634" cy="3808364"/>
          </a:xfrm>
        </p:spPr>
        <p:txBody>
          <a:bodyPr>
            <a:normAutofit/>
          </a:bodyPr>
          <a:lstStyle/>
          <a:p>
            <a:pPr algn="l"/>
            <a:r>
              <a:rPr lang="en-AU" b="1" dirty="0">
                <a:latin typeface="Arial" panose="020B0604020202020204" pitchFamily="34" charset="0"/>
                <a:cs typeface="Arial" panose="020B0604020202020204" pitchFamily="34" charset="0"/>
              </a:rPr>
              <a:t>Professional Development Program for Parliamentarians</a:t>
            </a:r>
          </a:p>
        </p:txBody>
      </p:sp>
    </p:spTree>
    <p:extLst>
      <p:ext uri="{BB962C8B-B14F-4D97-AF65-F5344CB8AC3E}">
        <p14:creationId xmlns:p14="http://schemas.microsoft.com/office/powerpoint/2010/main" val="1131924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44E0B1-2E3B-4399-88F0-EE26755693E9}"/>
              </a:ext>
            </a:extLst>
          </p:cNvPr>
          <p:cNvSpPr>
            <a:spLocks noGrp="1"/>
          </p:cNvSpPr>
          <p:nvPr>
            <p:ph type="body" sz="quarter" idx="10"/>
          </p:nvPr>
        </p:nvSpPr>
        <p:spPr/>
        <p:txBody>
          <a:bodyPr/>
          <a:lstStyle/>
          <a:p>
            <a:r>
              <a:rPr lang="en-US" dirty="0"/>
              <a:t>Parliamentary </a:t>
            </a:r>
            <a:r>
              <a:rPr lang="en-US" b="1" dirty="0"/>
              <a:t>Management</a:t>
            </a:r>
            <a:r>
              <a:rPr lang="en-US" dirty="0"/>
              <a:t> Program</a:t>
            </a:r>
            <a:r>
              <a:rPr lang="en-CA" dirty="0"/>
              <a:t>:</a:t>
            </a:r>
          </a:p>
          <a:p>
            <a:r>
              <a:rPr lang="en-CA" b="1" dirty="0"/>
              <a:t>5 courses</a:t>
            </a:r>
            <a:endParaRPr lang="en-US" b="1" dirty="0"/>
          </a:p>
        </p:txBody>
      </p:sp>
      <p:pic>
        <p:nvPicPr>
          <p:cNvPr id="4" name="Picture 3" descr="Graphical user interface, text, application&#10;&#10;Description automatically generated">
            <a:extLst>
              <a:ext uri="{FF2B5EF4-FFF2-40B4-BE49-F238E27FC236}">
                <a16:creationId xmlns:a16="http://schemas.microsoft.com/office/drawing/2014/main" id="{51466EDF-B5C1-4FF0-A90E-BDF082380DC0}"/>
              </a:ext>
            </a:extLst>
          </p:cNvPr>
          <p:cNvPicPr>
            <a:picLocks noChangeAspect="1"/>
          </p:cNvPicPr>
          <p:nvPr/>
        </p:nvPicPr>
        <p:blipFill rotWithShape="1">
          <a:blip r:embed="rId2"/>
          <a:srcRect l="25020" t="17599" r="27615" b="9380"/>
          <a:stretch/>
        </p:blipFill>
        <p:spPr bwMode="auto">
          <a:xfrm>
            <a:off x="4291622" y="6897"/>
            <a:ext cx="7547656" cy="6545228"/>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725855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C48F64-F010-46F2-B545-2F356A2A90BE}"/>
              </a:ext>
            </a:extLst>
          </p:cNvPr>
          <p:cNvSpPr>
            <a:spLocks noGrp="1"/>
          </p:cNvSpPr>
          <p:nvPr>
            <p:ph type="body" sz="quarter" idx="10"/>
          </p:nvPr>
        </p:nvSpPr>
        <p:spPr/>
        <p:txBody>
          <a:bodyPr/>
          <a:lstStyle/>
          <a:p>
            <a:r>
              <a:rPr lang="en-US" dirty="0"/>
              <a:t>Parliamentary </a:t>
            </a:r>
            <a:r>
              <a:rPr lang="en-US" b="1" dirty="0"/>
              <a:t>Governance</a:t>
            </a:r>
            <a:r>
              <a:rPr lang="en-US" dirty="0"/>
              <a:t> Program:</a:t>
            </a:r>
          </a:p>
          <a:p>
            <a:r>
              <a:rPr lang="en-US" b="1" dirty="0"/>
              <a:t>4 courses</a:t>
            </a:r>
            <a:endParaRPr lang="en-CA" b="1" dirty="0"/>
          </a:p>
        </p:txBody>
      </p:sp>
      <p:pic>
        <p:nvPicPr>
          <p:cNvPr id="4" name="Picture 3">
            <a:extLst>
              <a:ext uri="{FF2B5EF4-FFF2-40B4-BE49-F238E27FC236}">
                <a16:creationId xmlns:a16="http://schemas.microsoft.com/office/drawing/2014/main" id="{19F8488F-EDB1-4CE0-96BE-0AE93DC3CDB2}"/>
              </a:ext>
            </a:extLst>
          </p:cNvPr>
          <p:cNvPicPr>
            <a:picLocks noChangeAspect="1"/>
          </p:cNvPicPr>
          <p:nvPr/>
        </p:nvPicPr>
        <p:blipFill rotWithShape="1">
          <a:blip r:embed="rId2"/>
          <a:srcRect l="24886" t="23545" r="27477" b="9857"/>
          <a:stretch/>
        </p:blipFill>
        <p:spPr bwMode="auto">
          <a:xfrm>
            <a:off x="3648066" y="137038"/>
            <a:ext cx="8191211" cy="64411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94785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247184-1040-4144-AB9B-9BE0E0925FF9}"/>
              </a:ext>
            </a:extLst>
          </p:cNvPr>
          <p:cNvSpPr>
            <a:spLocks noGrp="1"/>
          </p:cNvSpPr>
          <p:nvPr>
            <p:ph type="body" sz="quarter" idx="10"/>
          </p:nvPr>
        </p:nvSpPr>
        <p:spPr/>
        <p:txBody>
          <a:bodyPr/>
          <a:lstStyle/>
          <a:p>
            <a:r>
              <a:rPr lang="en-US" dirty="0"/>
              <a:t>Key Program Features</a:t>
            </a:r>
            <a:endParaRPr lang="en-CA" dirty="0"/>
          </a:p>
        </p:txBody>
      </p:sp>
      <p:sp>
        <p:nvSpPr>
          <p:cNvPr id="3" name="Text Placeholder 2">
            <a:extLst>
              <a:ext uri="{FF2B5EF4-FFF2-40B4-BE49-F238E27FC236}">
                <a16:creationId xmlns:a16="http://schemas.microsoft.com/office/drawing/2014/main" id="{8B1D9C43-D8C5-48E9-95B5-BBB7034BE9C7}"/>
              </a:ext>
            </a:extLst>
          </p:cNvPr>
          <p:cNvSpPr>
            <a:spLocks noGrp="1"/>
          </p:cNvSpPr>
          <p:nvPr>
            <p:ph type="body" sz="quarter" idx="11"/>
          </p:nvPr>
        </p:nvSpPr>
        <p:spPr>
          <a:xfrm>
            <a:off x="4901608" y="745828"/>
            <a:ext cx="6937669" cy="5059071"/>
          </a:xfrm>
        </p:spPr>
        <p:txBody>
          <a:bodyPr/>
          <a:lstStyle/>
          <a:p>
            <a:pPr marL="285750" indent="-285750">
              <a:lnSpc>
                <a:spcPct val="100000"/>
              </a:lnSpc>
              <a:spcBef>
                <a:spcPts val="1200"/>
              </a:spcBef>
              <a:spcAft>
                <a:spcPts val="1200"/>
              </a:spcAft>
              <a:buBlip>
                <a:blip r:embed="rId2"/>
              </a:buBlip>
            </a:pPr>
            <a:r>
              <a:rPr lang="en-US" sz="2200" dirty="0"/>
              <a:t>Designed for busy adults </a:t>
            </a:r>
          </a:p>
          <a:p>
            <a:pPr marL="285750" indent="-285750">
              <a:lnSpc>
                <a:spcPct val="100000"/>
              </a:lnSpc>
              <a:spcBef>
                <a:spcPts val="1200"/>
              </a:spcBef>
              <a:spcAft>
                <a:spcPts val="1200"/>
              </a:spcAft>
              <a:buBlip>
                <a:blip r:embed="rId2"/>
              </a:buBlip>
            </a:pPr>
            <a:r>
              <a:rPr lang="en-US" sz="2200" dirty="0"/>
              <a:t>Moderated by international experts</a:t>
            </a:r>
          </a:p>
          <a:p>
            <a:pPr marL="285750" indent="-285750">
              <a:lnSpc>
                <a:spcPct val="100000"/>
              </a:lnSpc>
              <a:spcBef>
                <a:spcPts val="1200"/>
              </a:spcBef>
              <a:spcAft>
                <a:spcPts val="1200"/>
              </a:spcAft>
              <a:buBlip>
                <a:blip r:embed="rId2"/>
              </a:buBlip>
            </a:pPr>
            <a:r>
              <a:rPr lang="en-US" sz="2200" dirty="0"/>
              <a:t>100% Online or Blended with a 1-week residential course at McGill</a:t>
            </a:r>
          </a:p>
          <a:p>
            <a:pPr marL="285750" indent="-285750">
              <a:lnSpc>
                <a:spcPct val="100000"/>
              </a:lnSpc>
              <a:spcBef>
                <a:spcPts val="1200"/>
              </a:spcBef>
              <a:spcAft>
                <a:spcPts val="1200"/>
              </a:spcAft>
              <a:buBlip>
                <a:blip r:embed="rId2"/>
              </a:buBlip>
            </a:pPr>
            <a:r>
              <a:rPr lang="en-US" sz="2200" dirty="0"/>
              <a:t>Combine theory and practice</a:t>
            </a:r>
          </a:p>
          <a:p>
            <a:pPr marL="285750" indent="-285750">
              <a:lnSpc>
                <a:spcPct val="100000"/>
              </a:lnSpc>
              <a:spcBef>
                <a:spcPts val="1200"/>
              </a:spcBef>
              <a:spcAft>
                <a:spcPts val="1200"/>
              </a:spcAft>
              <a:buBlip>
                <a:blip r:embed="rId2"/>
              </a:buBlip>
            </a:pPr>
            <a:r>
              <a:rPr lang="en-US" sz="2200" dirty="0"/>
              <a:t>Official university transcript – all courses are graded</a:t>
            </a:r>
          </a:p>
          <a:p>
            <a:pPr marL="285750" indent="-285750">
              <a:lnSpc>
                <a:spcPct val="100000"/>
              </a:lnSpc>
              <a:spcBef>
                <a:spcPts val="1200"/>
              </a:spcBef>
              <a:spcAft>
                <a:spcPts val="1200"/>
              </a:spcAft>
              <a:buBlip>
                <a:blip r:embed="rId2"/>
              </a:buBlip>
            </a:pPr>
            <a:r>
              <a:rPr lang="en-US" sz="2200" dirty="0"/>
              <a:t>Professional Development Certificate from McGill University</a:t>
            </a:r>
          </a:p>
          <a:p>
            <a:pPr marL="285750" indent="-285750">
              <a:lnSpc>
                <a:spcPct val="100000"/>
              </a:lnSpc>
              <a:spcBef>
                <a:spcPts val="1200"/>
              </a:spcBef>
              <a:spcAft>
                <a:spcPts val="1200"/>
              </a:spcAft>
              <a:buBlip>
                <a:blip r:embed="rId2"/>
              </a:buBlip>
            </a:pPr>
            <a:r>
              <a:rPr lang="en-US" sz="2200" dirty="0"/>
              <a:t>Affordable – CPA members enjoy preferential rates</a:t>
            </a:r>
          </a:p>
          <a:p>
            <a:pPr marL="285750" indent="-285750">
              <a:lnSpc>
                <a:spcPct val="100000"/>
              </a:lnSpc>
              <a:spcBef>
                <a:spcPts val="1200"/>
              </a:spcBef>
              <a:spcAft>
                <a:spcPts val="1200"/>
              </a:spcAft>
              <a:buBlip>
                <a:blip r:embed="rId2"/>
              </a:buBlip>
            </a:pPr>
            <a:endParaRPr lang="en-US" sz="2200" dirty="0"/>
          </a:p>
          <a:p>
            <a:pPr>
              <a:lnSpc>
                <a:spcPct val="100000"/>
              </a:lnSpc>
              <a:spcBef>
                <a:spcPts val="1200"/>
              </a:spcBef>
              <a:spcAft>
                <a:spcPts val="1200"/>
              </a:spcAft>
            </a:pPr>
            <a:endParaRPr lang="en-US" dirty="0"/>
          </a:p>
          <a:p>
            <a:pPr>
              <a:lnSpc>
                <a:spcPct val="100000"/>
              </a:lnSpc>
              <a:spcBef>
                <a:spcPts val="1200"/>
              </a:spcBef>
              <a:spcAft>
                <a:spcPts val="1200"/>
              </a:spcAft>
            </a:pPr>
            <a:endParaRPr lang="en-US" dirty="0"/>
          </a:p>
          <a:p>
            <a:pPr>
              <a:lnSpc>
                <a:spcPct val="100000"/>
              </a:lnSpc>
              <a:spcBef>
                <a:spcPts val="1200"/>
              </a:spcBef>
              <a:spcAft>
                <a:spcPts val="1200"/>
              </a:spcAft>
            </a:pPr>
            <a:endParaRPr lang="en-US" dirty="0"/>
          </a:p>
          <a:p>
            <a:pPr>
              <a:lnSpc>
                <a:spcPct val="100000"/>
              </a:lnSpc>
              <a:spcBef>
                <a:spcPts val="1200"/>
              </a:spcBef>
              <a:spcAft>
                <a:spcPts val="1200"/>
              </a:spcAft>
            </a:pPr>
            <a:endParaRPr lang="en-CA" dirty="0"/>
          </a:p>
        </p:txBody>
      </p:sp>
    </p:spTree>
    <p:extLst>
      <p:ext uri="{BB962C8B-B14F-4D97-AF65-F5344CB8AC3E}">
        <p14:creationId xmlns:p14="http://schemas.microsoft.com/office/powerpoint/2010/main" val="1343776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218F86-D033-443C-8353-F88D94C1400D}"/>
              </a:ext>
            </a:extLst>
          </p:cNvPr>
          <p:cNvSpPr>
            <a:spLocks noGrp="1"/>
          </p:cNvSpPr>
          <p:nvPr>
            <p:ph type="body" sz="quarter" idx="10"/>
          </p:nvPr>
        </p:nvSpPr>
        <p:spPr/>
        <p:txBody>
          <a:bodyPr/>
          <a:lstStyle/>
          <a:p>
            <a:r>
              <a:rPr lang="en-US" dirty="0"/>
              <a:t>What Makes These Programs Unique?</a:t>
            </a:r>
            <a:endParaRPr lang="en-CA" dirty="0"/>
          </a:p>
        </p:txBody>
      </p:sp>
      <p:graphicFrame>
        <p:nvGraphicFramePr>
          <p:cNvPr id="4" name="Content Placeholder 3">
            <a:extLst>
              <a:ext uri="{FF2B5EF4-FFF2-40B4-BE49-F238E27FC236}">
                <a16:creationId xmlns:a16="http://schemas.microsoft.com/office/drawing/2014/main" id="{7657933A-8DC8-4F90-9DB5-DBF9DDC70342}"/>
              </a:ext>
            </a:extLst>
          </p:cNvPr>
          <p:cNvGraphicFramePr>
            <a:graphicFrameLocks/>
          </p:cNvGraphicFramePr>
          <p:nvPr/>
        </p:nvGraphicFramePr>
        <p:xfrm>
          <a:off x="2157573" y="349321"/>
          <a:ext cx="10407722" cy="58303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8942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98044A-A53A-4F41-9FEA-B89E58B5D7DD}"/>
              </a:ext>
            </a:extLst>
          </p:cNvPr>
          <p:cNvSpPr>
            <a:spLocks noGrp="1"/>
          </p:cNvSpPr>
          <p:nvPr>
            <p:ph type="body" sz="quarter" idx="10"/>
          </p:nvPr>
        </p:nvSpPr>
        <p:spPr>
          <a:xfrm>
            <a:off x="352722" y="688584"/>
            <a:ext cx="3849408" cy="2571777"/>
          </a:xfrm>
        </p:spPr>
        <p:txBody>
          <a:bodyPr/>
          <a:lstStyle/>
          <a:p>
            <a:r>
              <a:rPr lang="en-US" i="0" dirty="0"/>
              <a:t>Awards:</a:t>
            </a:r>
          </a:p>
          <a:p>
            <a:r>
              <a:rPr lang="en-US" sz="2600" dirty="0"/>
              <a:t>Professional Development Certificate in </a:t>
            </a:r>
            <a:r>
              <a:rPr lang="en-US" sz="2600" b="1" dirty="0"/>
              <a:t>Parliamentary Governance</a:t>
            </a:r>
            <a:endParaRPr lang="en-CA" sz="2600" b="1" dirty="0"/>
          </a:p>
        </p:txBody>
      </p:sp>
      <p:sp>
        <p:nvSpPr>
          <p:cNvPr id="3" name="Text Placeholder 2">
            <a:extLst>
              <a:ext uri="{FF2B5EF4-FFF2-40B4-BE49-F238E27FC236}">
                <a16:creationId xmlns:a16="http://schemas.microsoft.com/office/drawing/2014/main" id="{C1743EEC-C732-4431-8B98-EAB340CFBB5C}"/>
              </a:ext>
            </a:extLst>
          </p:cNvPr>
          <p:cNvSpPr>
            <a:spLocks noGrp="1"/>
          </p:cNvSpPr>
          <p:nvPr>
            <p:ph type="body" sz="quarter" idx="11"/>
          </p:nvPr>
        </p:nvSpPr>
        <p:spPr>
          <a:xfrm>
            <a:off x="4808620" y="745827"/>
            <a:ext cx="6421033" cy="3939384"/>
          </a:xfrm>
        </p:spPr>
        <p:txBody>
          <a:bodyPr/>
          <a:lstStyle/>
          <a:p>
            <a:pPr>
              <a:lnSpc>
                <a:spcPct val="150000"/>
              </a:lnSpc>
              <a:buBlip>
                <a:blip r:embed="rId2"/>
              </a:buBlip>
            </a:pPr>
            <a:r>
              <a:rPr lang="en-CA" sz="2400" i="1" dirty="0"/>
              <a:t>2018 Best Custom Program Award </a:t>
            </a:r>
            <a:r>
              <a:rPr lang="en-CA" sz="2400" dirty="0"/>
              <a:t>at </a:t>
            </a:r>
            <a:br>
              <a:rPr lang="en-CA" sz="2400" dirty="0"/>
            </a:br>
            <a:r>
              <a:rPr lang="en-CA" sz="2400" dirty="0"/>
              <a:t>the Conference on Management and Executive Development (CMED)</a:t>
            </a:r>
          </a:p>
          <a:p>
            <a:pPr marL="0" indent="0">
              <a:lnSpc>
                <a:spcPct val="150000"/>
              </a:lnSpc>
              <a:buNone/>
            </a:pPr>
            <a:endParaRPr lang="en-CA" sz="2400" dirty="0"/>
          </a:p>
          <a:p>
            <a:pPr>
              <a:lnSpc>
                <a:spcPct val="150000"/>
              </a:lnSpc>
              <a:buBlip>
                <a:blip r:embed="rId2"/>
              </a:buBlip>
            </a:pPr>
            <a:r>
              <a:rPr lang="en-CA" sz="2400" i="1" dirty="0"/>
              <a:t>2019 Program Award Winner </a:t>
            </a:r>
            <a:r>
              <a:rPr lang="en-CA" sz="2400" dirty="0"/>
              <a:t>at the Conference of the Canadian Association for University Continuing Education (CAUCE) </a:t>
            </a:r>
          </a:p>
        </p:txBody>
      </p:sp>
    </p:spTree>
    <p:extLst>
      <p:ext uri="{BB962C8B-B14F-4D97-AF65-F5344CB8AC3E}">
        <p14:creationId xmlns:p14="http://schemas.microsoft.com/office/powerpoint/2010/main" val="2408592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AA4AC6-5606-423D-8977-FF1500A4FB24}"/>
              </a:ext>
            </a:extLst>
          </p:cNvPr>
          <p:cNvSpPr>
            <a:spLocks noGrp="1"/>
          </p:cNvSpPr>
          <p:nvPr>
            <p:ph type="body" sz="quarter" idx="10"/>
          </p:nvPr>
        </p:nvSpPr>
        <p:spPr/>
        <p:txBody>
          <a:bodyPr/>
          <a:lstStyle/>
          <a:p>
            <a:r>
              <a:rPr lang="en-US" i="0" dirty="0"/>
              <a:t>Retrospective Study Highlights:</a:t>
            </a:r>
          </a:p>
          <a:p>
            <a:r>
              <a:rPr lang="en-US" dirty="0"/>
              <a:t>2012 - 2022</a:t>
            </a:r>
            <a:endParaRPr lang="en-CA" dirty="0"/>
          </a:p>
        </p:txBody>
      </p:sp>
      <p:sp>
        <p:nvSpPr>
          <p:cNvPr id="5" name="TextBox 4">
            <a:extLst>
              <a:ext uri="{FF2B5EF4-FFF2-40B4-BE49-F238E27FC236}">
                <a16:creationId xmlns:a16="http://schemas.microsoft.com/office/drawing/2014/main" id="{ACF95826-B648-4E34-9FCA-768C88F62CE0}"/>
              </a:ext>
            </a:extLst>
          </p:cNvPr>
          <p:cNvSpPr txBox="1"/>
          <p:nvPr/>
        </p:nvSpPr>
        <p:spPr>
          <a:xfrm>
            <a:off x="4877655" y="688584"/>
            <a:ext cx="7314345" cy="4468659"/>
          </a:xfrm>
          <a:prstGeom prst="rect">
            <a:avLst/>
          </a:prstGeom>
          <a:noFill/>
        </p:spPr>
        <p:txBody>
          <a:bodyPr wrap="square">
            <a:spAutoFit/>
          </a:body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3200" b="1" i="0" u="none" strike="noStrike" kern="1100" cap="none" spc="0" normalizeH="0" baseline="0" noProof="0" dirty="0">
                <a:ln>
                  <a:noFill/>
                </a:ln>
                <a:solidFill>
                  <a:srgbClr val="000000"/>
                </a:solidFill>
                <a:effectLst/>
                <a:uLnTx/>
                <a:uFillTx/>
                <a:latin typeface="McGill Sans" pitchFamily="2" charset="0"/>
                <a:ea typeface="+mn-ea"/>
                <a:cs typeface="+mn-cs"/>
              </a:rPr>
              <a:t>100	 	</a:t>
            </a:r>
            <a:r>
              <a:rPr kumimoji="0" lang="en-US" sz="2000" b="1" i="0" u="none" strike="noStrike" kern="1100" cap="none" spc="0" normalizeH="0" baseline="0" noProof="0" dirty="0">
                <a:ln>
                  <a:noFill/>
                </a:ln>
                <a:solidFill>
                  <a:srgbClr val="000000"/>
                </a:solidFill>
                <a:effectLst/>
                <a:uLnTx/>
                <a:uFillTx/>
                <a:latin typeface="McGill Sans" pitchFamily="2" charset="0"/>
                <a:ea typeface="+mn-ea"/>
                <a:cs typeface="+mn-cs"/>
              </a:rPr>
              <a:t>Survey Respondents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100" cap="none" spc="0" normalizeH="0" baseline="0" noProof="0" dirty="0">
                <a:ln>
                  <a:noFill/>
                </a:ln>
                <a:solidFill>
                  <a:srgbClr val="000000"/>
                </a:solidFill>
                <a:effectLst/>
                <a:uLnTx/>
                <a:uFillTx/>
                <a:latin typeface="McGill Sans" pitchFamily="2" charset="0"/>
                <a:ea typeface="+mn-ea"/>
                <a:cs typeface="+mn-cs"/>
              </a:rPr>
              <a:t>34		</a:t>
            </a:r>
            <a:r>
              <a:rPr kumimoji="0" lang="en-US" sz="2000" b="1" i="0" u="none" strike="noStrike" kern="1100" cap="none" spc="0" normalizeH="0" baseline="0" noProof="0" dirty="0">
                <a:ln>
                  <a:noFill/>
                </a:ln>
                <a:solidFill>
                  <a:srgbClr val="000000"/>
                </a:solidFill>
                <a:effectLst/>
                <a:uLnTx/>
                <a:uFillTx/>
                <a:latin typeface="McGill Sans" pitchFamily="2" charset="0"/>
                <a:ea typeface="+mn-ea"/>
                <a:cs typeface="+mn-cs"/>
              </a:rPr>
              <a:t>Countries in all 9 regions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100" cap="none" spc="0" normalizeH="0" baseline="0" noProof="0" dirty="0">
                <a:ln>
                  <a:noFill/>
                </a:ln>
                <a:solidFill>
                  <a:srgbClr val="000000"/>
                </a:solidFill>
                <a:effectLst/>
                <a:uLnTx/>
                <a:uFillTx/>
                <a:latin typeface="McGill Sans" pitchFamily="2" charset="0"/>
                <a:ea typeface="+mn-ea"/>
                <a:cs typeface="+mn-cs"/>
              </a:rPr>
              <a:t>93% 		</a:t>
            </a:r>
            <a:r>
              <a:rPr kumimoji="0" lang="en-CA" sz="2000" b="1" i="0" u="none" strike="noStrike" kern="1100" cap="none" spc="0" normalizeH="0" baseline="0" noProof="0" dirty="0">
                <a:ln>
                  <a:noFill/>
                </a:ln>
                <a:solidFill>
                  <a:srgbClr val="000000"/>
                </a:solidFill>
                <a:effectLst/>
                <a:uLnTx/>
                <a:uFillTx/>
                <a:latin typeface="McGill Sans" pitchFamily="2" charset="0"/>
                <a:ea typeface="+mn-ea"/>
                <a:cs typeface="+mn-cs"/>
              </a:rPr>
              <a:t>Shared their learning with colleagues</a:t>
            </a:r>
            <a:endParaRPr kumimoji="0" lang="en-US" sz="2000" b="1" i="0" u="none" strike="noStrike" kern="1100" cap="none" spc="0" normalizeH="0" baseline="0" noProof="0" dirty="0">
              <a:ln>
                <a:noFill/>
              </a:ln>
              <a:solidFill>
                <a:srgbClr val="000000"/>
              </a:solidFill>
              <a:effectLst/>
              <a:uLnTx/>
              <a:uFillTx/>
              <a:latin typeface="McGill Sans" pitchFamily="2"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100" cap="none" spc="0" normalizeH="0" baseline="0" noProof="0" dirty="0">
                <a:ln>
                  <a:noFill/>
                </a:ln>
                <a:solidFill>
                  <a:srgbClr val="000000"/>
                </a:solidFill>
                <a:effectLst/>
                <a:uLnTx/>
                <a:uFillTx/>
                <a:latin typeface="McGill Sans" pitchFamily="2" charset="0"/>
                <a:ea typeface="+mn-ea"/>
                <a:cs typeface="+mn-cs"/>
              </a:rPr>
              <a:t>85%		</a:t>
            </a:r>
            <a:r>
              <a:rPr kumimoji="0" lang="en-US" sz="2000" b="1" i="0" u="none" strike="noStrike" kern="1100" cap="none" spc="0" normalizeH="0" baseline="0" noProof="0" dirty="0">
                <a:ln>
                  <a:noFill/>
                </a:ln>
                <a:solidFill>
                  <a:srgbClr val="000000"/>
                </a:solidFill>
                <a:effectLst/>
                <a:uLnTx/>
                <a:uFillTx/>
                <a:latin typeface="McGill Sans" pitchFamily="2" charset="0"/>
                <a:ea typeface="+mn-ea"/>
                <a:cs typeface="+mn-cs"/>
              </a:rPr>
              <a:t>Applied their learning to their work in parliament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100" cap="none" spc="0" normalizeH="0" baseline="0" noProof="0" dirty="0">
                <a:ln>
                  <a:noFill/>
                </a:ln>
                <a:solidFill>
                  <a:srgbClr val="000000"/>
                </a:solidFill>
                <a:effectLst/>
                <a:uLnTx/>
                <a:uFillTx/>
                <a:latin typeface="McGill Sans" pitchFamily="2" charset="0"/>
                <a:ea typeface="+mn-ea"/>
                <a:cs typeface="+mn-cs"/>
              </a:rPr>
              <a:t>37%		</a:t>
            </a:r>
            <a:r>
              <a:rPr kumimoji="0" lang="en-US" sz="2000" b="1" i="0" u="none" strike="noStrike" kern="1100" cap="none" spc="0" normalizeH="0" baseline="0" noProof="0" dirty="0">
                <a:ln>
                  <a:noFill/>
                </a:ln>
                <a:solidFill>
                  <a:srgbClr val="000000"/>
                </a:solidFill>
                <a:effectLst/>
                <a:uLnTx/>
                <a:uFillTx/>
                <a:latin typeface="McGill Sans" pitchFamily="2" charset="0"/>
                <a:ea typeface="+mn-ea"/>
                <a:cs typeface="+mn-cs"/>
              </a:rPr>
              <a:t>Changed their positions in parliament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300" b="1" i="0" u="none" strike="noStrike" kern="1100" cap="none" spc="0" normalizeH="0" baseline="0" noProof="0" dirty="0">
                <a:ln>
                  <a:noFill/>
                </a:ln>
                <a:solidFill>
                  <a:srgbClr val="000000"/>
                </a:solidFill>
                <a:effectLst/>
                <a:uLnTx/>
                <a:uFillTx/>
                <a:latin typeface="McGill Sans" pitchFamily="2" charset="0"/>
                <a:ea typeface="+mn-ea"/>
                <a:cs typeface="+mn-cs"/>
              </a:rPr>
              <a:t>69%	</a:t>
            </a:r>
            <a:r>
              <a:rPr kumimoji="0" lang="en-US" sz="2000" b="1" i="0" u="none" strike="noStrike" kern="1100" cap="none" spc="0" normalizeH="0" baseline="0" noProof="0" dirty="0">
                <a:ln>
                  <a:noFill/>
                </a:ln>
                <a:solidFill>
                  <a:srgbClr val="000000"/>
                </a:solidFill>
                <a:effectLst/>
                <a:uLnTx/>
                <a:uFillTx/>
                <a:latin typeface="McGill Sans" pitchFamily="2" charset="0"/>
                <a:ea typeface="+mn-ea"/>
                <a:cs typeface="+mn-cs"/>
              </a:rPr>
              <a:t>	Remained in contact with other participants</a:t>
            </a:r>
            <a:endPar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19C38BF8-F15D-4760-B09B-3E26F253AF52}"/>
              </a:ext>
            </a:extLst>
          </p:cNvPr>
          <p:cNvCxnSpPr>
            <a:cxnSpLocks/>
          </p:cNvCxnSpPr>
          <p:nvPr/>
        </p:nvCxnSpPr>
        <p:spPr>
          <a:xfrm>
            <a:off x="5027491" y="727761"/>
            <a:ext cx="714396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AF76720-C05B-4389-8134-7A86D57B999A}"/>
              </a:ext>
            </a:extLst>
          </p:cNvPr>
          <p:cNvCxnSpPr>
            <a:cxnSpLocks/>
          </p:cNvCxnSpPr>
          <p:nvPr/>
        </p:nvCxnSpPr>
        <p:spPr>
          <a:xfrm>
            <a:off x="4986396" y="1333932"/>
            <a:ext cx="719533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CD0EA98-158D-4ECD-BCE5-7A79D5ABAA14}"/>
              </a:ext>
            </a:extLst>
          </p:cNvPr>
          <p:cNvCxnSpPr>
            <a:cxnSpLocks/>
          </p:cNvCxnSpPr>
          <p:nvPr/>
        </p:nvCxnSpPr>
        <p:spPr>
          <a:xfrm>
            <a:off x="5005233" y="2082234"/>
            <a:ext cx="714396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83DAE63-3BE6-465D-AD23-8991EA83BC1B}"/>
              </a:ext>
            </a:extLst>
          </p:cNvPr>
          <p:cNvCxnSpPr>
            <a:cxnSpLocks/>
          </p:cNvCxnSpPr>
          <p:nvPr/>
        </p:nvCxnSpPr>
        <p:spPr>
          <a:xfrm>
            <a:off x="4993249" y="2799709"/>
            <a:ext cx="714396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D088C11-9033-49CF-AEC5-413C24B63EC3}"/>
              </a:ext>
            </a:extLst>
          </p:cNvPr>
          <p:cNvCxnSpPr>
            <a:cxnSpLocks/>
          </p:cNvCxnSpPr>
          <p:nvPr/>
        </p:nvCxnSpPr>
        <p:spPr>
          <a:xfrm>
            <a:off x="4972701" y="3529174"/>
            <a:ext cx="714396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1F07619-1FBA-43A6-9D2F-A2BD959C93B5}"/>
              </a:ext>
            </a:extLst>
          </p:cNvPr>
          <p:cNvCxnSpPr>
            <a:cxnSpLocks/>
          </p:cNvCxnSpPr>
          <p:nvPr/>
        </p:nvCxnSpPr>
        <p:spPr>
          <a:xfrm>
            <a:off x="4982971" y="4258642"/>
            <a:ext cx="714396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868A7C5-74B2-4699-8CB4-006B291683C4}"/>
              </a:ext>
            </a:extLst>
          </p:cNvPr>
          <p:cNvCxnSpPr>
            <a:cxnSpLocks/>
          </p:cNvCxnSpPr>
          <p:nvPr/>
        </p:nvCxnSpPr>
        <p:spPr>
          <a:xfrm>
            <a:off x="4993249" y="5008660"/>
            <a:ext cx="7143961"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7298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0A14BF-980F-4441-A655-138B3265F707}"/>
              </a:ext>
            </a:extLst>
          </p:cNvPr>
          <p:cNvSpPr>
            <a:spLocks noGrp="1"/>
          </p:cNvSpPr>
          <p:nvPr>
            <p:ph type="body" sz="quarter" idx="10"/>
          </p:nvPr>
        </p:nvSpPr>
        <p:spPr/>
        <p:txBody>
          <a:bodyPr/>
          <a:lstStyle/>
          <a:p>
            <a:r>
              <a:rPr lang="en-US" dirty="0"/>
              <a:t>Testimonial</a:t>
            </a:r>
            <a:endParaRPr lang="en-CA" dirty="0"/>
          </a:p>
        </p:txBody>
      </p:sp>
      <p:sp>
        <p:nvSpPr>
          <p:cNvPr id="3" name="Text Placeholder 2">
            <a:extLst>
              <a:ext uri="{FF2B5EF4-FFF2-40B4-BE49-F238E27FC236}">
                <a16:creationId xmlns:a16="http://schemas.microsoft.com/office/drawing/2014/main" id="{9191475D-BC64-42CE-8B02-DB14DCC4572B}"/>
              </a:ext>
            </a:extLst>
          </p:cNvPr>
          <p:cNvSpPr>
            <a:spLocks noGrp="1"/>
          </p:cNvSpPr>
          <p:nvPr>
            <p:ph type="body" sz="quarter" idx="11"/>
          </p:nvPr>
        </p:nvSpPr>
        <p:spPr>
          <a:xfrm>
            <a:off x="4901609" y="745828"/>
            <a:ext cx="6541454" cy="3887817"/>
          </a:xfrm>
        </p:spPr>
        <p:txBody>
          <a:bodyPr/>
          <a:lstStyle/>
          <a:p>
            <a:pPr marL="0" indent="0">
              <a:lnSpc>
                <a:spcPct val="150000"/>
              </a:lnSpc>
              <a:buNone/>
            </a:pPr>
            <a:r>
              <a:rPr lang="en-CA" sz="2400" dirty="0"/>
              <a:t>“ …No matter how thoroughly you may feel you understand the workings of a parliamentary assembly, participating in the study programme at McGill University…fosters greater insight and enables an appreciation of the value of good governance and the need to balance Executive power with parliamentary scrutiny.” </a:t>
            </a:r>
          </a:p>
          <a:p>
            <a:pPr algn="r">
              <a:lnSpc>
                <a:spcPct val="100000"/>
              </a:lnSpc>
            </a:pPr>
            <a:r>
              <a:rPr lang="en-CA" sz="2000" dirty="0"/>
              <a:t>Hon. Daphne Caine, MHK</a:t>
            </a:r>
          </a:p>
          <a:p>
            <a:pPr algn="r">
              <a:lnSpc>
                <a:spcPct val="100000"/>
              </a:lnSpc>
            </a:pPr>
            <a:r>
              <a:rPr lang="en-CA" sz="2000" dirty="0"/>
              <a:t>Isle of Man  </a:t>
            </a:r>
          </a:p>
          <a:p>
            <a:pPr algn="r">
              <a:lnSpc>
                <a:spcPct val="150000"/>
              </a:lnSpc>
            </a:pPr>
            <a:r>
              <a:rPr lang="en-CA" sz="1600" dirty="0"/>
              <a:t>Source: The Parliamentarian # 1, 2019  </a:t>
            </a:r>
          </a:p>
          <a:p>
            <a:pPr>
              <a:lnSpc>
                <a:spcPct val="150000"/>
              </a:lnSpc>
            </a:pPr>
            <a:endParaRPr lang="en-CA" sz="2400" dirty="0"/>
          </a:p>
        </p:txBody>
      </p:sp>
    </p:spTree>
    <p:extLst>
      <p:ext uri="{BB962C8B-B14F-4D97-AF65-F5344CB8AC3E}">
        <p14:creationId xmlns:p14="http://schemas.microsoft.com/office/powerpoint/2010/main" val="2364412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85BDA4-1F09-4619-8976-63DAFD6528E6}"/>
              </a:ext>
            </a:extLst>
          </p:cNvPr>
          <p:cNvSpPr>
            <a:spLocks noGrp="1"/>
          </p:cNvSpPr>
          <p:nvPr>
            <p:ph type="body" sz="quarter" idx="10"/>
          </p:nvPr>
        </p:nvSpPr>
        <p:spPr/>
        <p:txBody>
          <a:bodyPr/>
          <a:lstStyle/>
          <a:p>
            <a:r>
              <a:rPr lang="en-US" dirty="0"/>
              <a:t>Recent Research Highlights	</a:t>
            </a:r>
            <a:endParaRPr lang="en-CA" dirty="0"/>
          </a:p>
        </p:txBody>
      </p:sp>
      <p:sp>
        <p:nvSpPr>
          <p:cNvPr id="3" name="Text Placeholder 2">
            <a:extLst>
              <a:ext uri="{FF2B5EF4-FFF2-40B4-BE49-F238E27FC236}">
                <a16:creationId xmlns:a16="http://schemas.microsoft.com/office/drawing/2014/main" id="{98007A2D-D42C-4961-837B-AB7438D5730E}"/>
              </a:ext>
            </a:extLst>
          </p:cNvPr>
          <p:cNvSpPr>
            <a:spLocks noGrp="1"/>
          </p:cNvSpPr>
          <p:nvPr>
            <p:ph type="body" sz="quarter" idx="11"/>
          </p:nvPr>
        </p:nvSpPr>
        <p:spPr>
          <a:xfrm>
            <a:off x="4808621" y="745827"/>
            <a:ext cx="7030657" cy="5357022"/>
          </a:xfrm>
        </p:spPr>
        <p:txBody>
          <a:bodyPr/>
          <a:lstStyle/>
          <a:p>
            <a:pPr marL="285750" indent="-285750">
              <a:buBlip>
                <a:blip r:embed="rId2"/>
              </a:buBlip>
            </a:pPr>
            <a:r>
              <a:rPr lang="en-CA" sz="2000" b="0" i="0" dirty="0">
                <a:effectLst/>
                <a:latin typeface="-apple-system"/>
              </a:rPr>
              <a:t>Beyond Westminster: A Global Perspective on Parliamentary Governance and Accounts</a:t>
            </a:r>
          </a:p>
          <a:p>
            <a:pPr marL="285750" indent="-285750">
              <a:buBlip>
                <a:blip r:embed="rId2"/>
              </a:buBlip>
            </a:pPr>
            <a:endParaRPr lang="en-US" sz="2000" dirty="0"/>
          </a:p>
          <a:p>
            <a:pPr marL="285750" indent="-285750">
              <a:buBlip>
                <a:blip r:embed="rId2"/>
              </a:buBlip>
            </a:pPr>
            <a:r>
              <a:rPr lang="en-US" sz="2000" dirty="0"/>
              <a:t>Anti-Corruption Evidence: Demand and Supply Sides of Corruption</a:t>
            </a:r>
          </a:p>
          <a:p>
            <a:pPr marL="285750" indent="-285750">
              <a:buBlip>
                <a:blip r:embed="rId2"/>
              </a:buBlip>
            </a:pPr>
            <a:endParaRPr lang="en-US" sz="2000" dirty="0"/>
          </a:p>
          <a:p>
            <a:pPr marL="285750" indent="-285750">
              <a:buBlip>
                <a:blip r:embed="rId2"/>
              </a:buBlip>
            </a:pPr>
            <a:r>
              <a:rPr lang="en-US" sz="2000" dirty="0"/>
              <a:t>The Role of Parliament in Curbing Corruption</a:t>
            </a:r>
          </a:p>
          <a:p>
            <a:pPr marL="285750" indent="-285750">
              <a:buBlip>
                <a:blip r:embed="rId2"/>
              </a:buBlip>
            </a:pPr>
            <a:endParaRPr lang="en-US" sz="2000" dirty="0"/>
          </a:p>
          <a:p>
            <a:pPr marL="285750" indent="-285750">
              <a:buBlip>
                <a:blip r:embed="rId2"/>
              </a:buBlip>
            </a:pPr>
            <a:r>
              <a:rPr lang="en-US" sz="2000" dirty="0"/>
              <a:t>Parliamentary Oversight in Small States</a:t>
            </a:r>
          </a:p>
          <a:p>
            <a:pPr marL="285750" indent="-285750">
              <a:buBlip>
                <a:blip r:embed="rId2"/>
              </a:buBlip>
            </a:pPr>
            <a:endParaRPr lang="en-US" sz="2000" dirty="0"/>
          </a:p>
          <a:p>
            <a:pPr marL="285750" indent="-285750">
              <a:buBlip>
                <a:blip r:embed="rId2"/>
              </a:buBlip>
            </a:pPr>
            <a:r>
              <a:rPr lang="en-US" sz="2000" dirty="0"/>
              <a:t>Expanded African Parliamentary Index</a:t>
            </a:r>
          </a:p>
          <a:p>
            <a:pPr marL="285750" indent="-285750">
              <a:buBlip>
                <a:blip r:embed="rId2"/>
              </a:buBlip>
            </a:pPr>
            <a:endParaRPr lang="en-US" sz="2000" dirty="0"/>
          </a:p>
          <a:p>
            <a:pPr marL="285750" indent="-285750">
              <a:buBlip>
                <a:blip r:embed="rId2"/>
              </a:buBlip>
            </a:pPr>
            <a:r>
              <a:rPr lang="en-US" sz="2000" dirty="0"/>
              <a:t>Parliamentary Oversight Handbook</a:t>
            </a:r>
          </a:p>
          <a:p>
            <a:pPr marL="285750" indent="-285750">
              <a:buBlip>
                <a:blip r:embed="rId2"/>
              </a:buBlip>
            </a:pPr>
            <a:endParaRPr lang="en-US" sz="2000" dirty="0"/>
          </a:p>
          <a:p>
            <a:pPr marL="285750" indent="-285750">
              <a:buBlip>
                <a:blip r:embed="rId2"/>
              </a:buBlip>
            </a:pPr>
            <a:r>
              <a:rPr lang="en-CA" sz="2000" b="0" i="0" dirty="0">
                <a:effectLst/>
                <a:latin typeface="-apple-system"/>
              </a:rPr>
              <a:t>Parliamentary Oversight and the Explosion of (COVID-Related) Government Spending and Debt</a:t>
            </a:r>
            <a:endParaRPr lang="en-US" sz="2000" dirty="0"/>
          </a:p>
          <a:p>
            <a:pPr marL="285750" indent="-285750">
              <a:buBlip>
                <a:blip r:embed="rId2"/>
              </a:buBlip>
            </a:pPr>
            <a:endParaRPr lang="en-US" sz="2000" dirty="0"/>
          </a:p>
          <a:p>
            <a:pPr marL="285750" indent="-285750">
              <a:buBlip>
                <a:blip r:embed="rId2"/>
              </a:buBlip>
            </a:pPr>
            <a:r>
              <a:rPr lang="en-US" sz="2000" dirty="0"/>
              <a:t>Gender Equality Handbook for Parliamentarians </a:t>
            </a:r>
            <a:endParaRPr lang="en-CA" sz="2000" dirty="0"/>
          </a:p>
        </p:txBody>
      </p:sp>
    </p:spTree>
    <p:extLst>
      <p:ext uri="{BB962C8B-B14F-4D97-AF65-F5344CB8AC3E}">
        <p14:creationId xmlns:p14="http://schemas.microsoft.com/office/powerpoint/2010/main" val="2542380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76D65B3-E00D-4171-84EA-2AA1D3007583}"/>
              </a:ext>
            </a:extLst>
          </p:cNvPr>
          <p:cNvPicPr>
            <a:picLocks noChangeAspect="1"/>
          </p:cNvPicPr>
          <p:nvPr/>
        </p:nvPicPr>
        <p:blipFill>
          <a:blip r:embed="rId2">
            <a:extLst>
              <a:ext uri="{837473B0-CC2E-450A-ABE3-18F120FF3D39}">
                <a1611:picAttrSrcUrl xmlns:a1611="http://schemas.microsoft.com/office/drawing/2016/11/main" r:id="rId3"/>
              </a:ext>
            </a:extLst>
          </a:blip>
          <a:srcRect/>
          <a:stretch/>
        </p:blipFill>
        <p:spPr>
          <a:xfrm>
            <a:off x="5835721" y="986319"/>
            <a:ext cx="4489807" cy="4489807"/>
          </a:xfrm>
          <a:prstGeom prst="rect">
            <a:avLst/>
          </a:prstGeom>
        </p:spPr>
      </p:pic>
      <p:sp>
        <p:nvSpPr>
          <p:cNvPr id="6" name="TextBox 5">
            <a:extLst>
              <a:ext uri="{FF2B5EF4-FFF2-40B4-BE49-F238E27FC236}">
                <a16:creationId xmlns:a16="http://schemas.microsoft.com/office/drawing/2014/main" id="{70CE8912-57C8-47B8-BBB9-E57AAEF3C3CD}"/>
              </a:ext>
            </a:extLst>
          </p:cNvPr>
          <p:cNvSpPr txBox="1"/>
          <p:nvPr/>
        </p:nvSpPr>
        <p:spPr>
          <a:xfrm>
            <a:off x="4880225" y="5835721"/>
            <a:ext cx="6400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50000"/>
                    <a:lumOff val="50000"/>
                  </a:prstClr>
                </a:solidFill>
                <a:effectLst/>
                <a:uLnTx/>
                <a:uFillTx/>
                <a:latin typeface="McGill Sans"/>
                <a:ea typeface="+mn-ea"/>
                <a:cs typeface="+mn-cs"/>
              </a:rPr>
              <a:t>www.mcgill.ca/scs-parliament</a:t>
            </a:r>
            <a:endParaRPr kumimoji="0" lang="en-CA" sz="2400" b="1" i="0" u="none" strike="noStrike" kern="1200" cap="none" spc="0" normalizeH="0" baseline="0" noProof="0" dirty="0">
              <a:ln>
                <a:noFill/>
              </a:ln>
              <a:solidFill>
                <a:prstClr val="black">
                  <a:lumMod val="50000"/>
                  <a:lumOff val="50000"/>
                </a:prstClr>
              </a:solidFill>
              <a:effectLst/>
              <a:uLnTx/>
              <a:uFillTx/>
              <a:latin typeface="McGill Sans"/>
              <a:ea typeface="+mn-ea"/>
              <a:cs typeface="+mn-cs"/>
            </a:endParaRPr>
          </a:p>
        </p:txBody>
      </p:sp>
    </p:spTree>
    <p:extLst>
      <p:ext uri="{BB962C8B-B14F-4D97-AF65-F5344CB8AC3E}">
        <p14:creationId xmlns:p14="http://schemas.microsoft.com/office/powerpoint/2010/main" val="3394207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7150" y="962246"/>
            <a:ext cx="6437700" cy="2611967"/>
          </a:xfrm>
        </p:spPr>
        <p:txBody>
          <a:bodyPr vert="horz" lIns="91440" tIns="45720" rIns="91440" bIns="45720" rtlCol="0" anchor="b">
            <a:normAutofit/>
          </a:bodyPr>
          <a:lstStyle/>
          <a:p>
            <a:pPr algn="ctr"/>
            <a:r>
              <a:rPr lang="en-US" sz="5400" kern="1200" dirty="0">
                <a:solidFill>
                  <a:schemeClr val="tx1"/>
                </a:solidFill>
                <a:latin typeface="+mj-lt"/>
                <a:ea typeface="+mj-ea"/>
                <a:cs typeface="+mj-cs"/>
              </a:rPr>
              <a:t>BLANK SLIDE</a:t>
            </a:r>
          </a:p>
        </p:txBody>
      </p:sp>
    </p:spTree>
    <p:extLst>
      <p:ext uri="{BB962C8B-B14F-4D97-AF65-F5344CB8AC3E}">
        <p14:creationId xmlns:p14="http://schemas.microsoft.com/office/powerpoint/2010/main" val="40930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6237"/>
          <a:stretch/>
        </p:blipFill>
        <p:spPr>
          <a:xfrm>
            <a:off x="1" y="10"/>
            <a:ext cx="9669642" cy="6857990"/>
          </a:xfrm>
          <a:prstGeom prst="rect">
            <a:avLst/>
          </a:prstGeom>
        </p:spPr>
      </p:pic>
      <p:sp>
        <p:nvSpPr>
          <p:cNvPr id="2" name="Title 1"/>
          <p:cNvSpPr>
            <a:spLocks noGrp="1"/>
          </p:cNvSpPr>
          <p:nvPr>
            <p:ph type="title"/>
          </p:nvPr>
        </p:nvSpPr>
        <p:spPr>
          <a:xfrm>
            <a:off x="7531610" y="365125"/>
            <a:ext cx="3822189" cy="1899912"/>
          </a:xfrm>
        </p:spPr>
        <p:txBody>
          <a:bodyPr>
            <a:normAutofit/>
          </a:bodyPr>
          <a:lstStyle/>
          <a:p>
            <a:r>
              <a:rPr lang="en-AU" sz="4000"/>
              <a:t>Outline</a:t>
            </a:r>
            <a:endParaRPr lang="en-AU" sz="4000" b="1"/>
          </a:p>
        </p:txBody>
      </p:sp>
      <p:sp>
        <p:nvSpPr>
          <p:cNvPr id="3" name="Content Placeholder 2"/>
          <p:cNvSpPr>
            <a:spLocks noGrp="1"/>
          </p:cNvSpPr>
          <p:nvPr>
            <p:ph idx="1"/>
          </p:nvPr>
        </p:nvSpPr>
        <p:spPr>
          <a:xfrm>
            <a:off x="7531610" y="2434201"/>
            <a:ext cx="3822189" cy="3742762"/>
          </a:xfrm>
        </p:spPr>
        <p:txBody>
          <a:bodyPr>
            <a:normAutofit/>
          </a:bodyPr>
          <a:lstStyle/>
          <a:p>
            <a:r>
              <a:rPr lang="en-AU" sz="2000"/>
              <a:t>Background</a:t>
            </a:r>
          </a:p>
          <a:p>
            <a:r>
              <a:rPr lang="en-AU" sz="2000"/>
              <a:t>Development</a:t>
            </a:r>
          </a:p>
          <a:p>
            <a:r>
              <a:rPr lang="en-AU" sz="2000"/>
              <a:t>Structure</a:t>
            </a:r>
          </a:p>
          <a:p>
            <a:r>
              <a:rPr lang="en-AU" sz="2000"/>
              <a:t>Next Steps</a:t>
            </a:r>
          </a:p>
        </p:txBody>
      </p:sp>
    </p:spTree>
    <p:extLst>
      <p:ext uri="{BB962C8B-B14F-4D97-AF65-F5344CB8AC3E}">
        <p14:creationId xmlns:p14="http://schemas.microsoft.com/office/powerpoint/2010/main" val="2798254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6993EA5F-81C4-4087-B21C-82CF022DC4D9}"/>
              </a:ext>
            </a:extLst>
          </p:cNvPr>
          <p:cNvCxnSpPr/>
          <p:nvPr/>
        </p:nvCxnSpPr>
        <p:spPr>
          <a:xfrm>
            <a:off x="1524000" y="6308725"/>
            <a:ext cx="9144000" cy="0"/>
          </a:xfrm>
          <a:prstGeom prst="line">
            <a:avLst/>
          </a:prstGeom>
          <a:ln w="57150" cmpd="thickThi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2CA4CEF-62A2-4C2B-AF4D-91C7F9D8A9EB}"/>
              </a:ext>
            </a:extLst>
          </p:cNvPr>
          <p:cNvCxnSpPr/>
          <p:nvPr/>
        </p:nvCxnSpPr>
        <p:spPr>
          <a:xfrm>
            <a:off x="1524000" y="1484313"/>
            <a:ext cx="9144000" cy="0"/>
          </a:xfrm>
          <a:prstGeom prst="line">
            <a:avLst/>
          </a:prstGeom>
          <a:ln w="57150" cmpd="thinThick">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51205" name="Picture 8" descr="parl_1807_bdr.jpg">
            <a:extLst>
              <a:ext uri="{FF2B5EF4-FFF2-40B4-BE49-F238E27FC236}">
                <a16:creationId xmlns:a16="http://schemas.microsoft.com/office/drawing/2014/main" id="{66BAAC20-E7CB-46B7-A12F-64D3184ECD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72351" y="333376"/>
            <a:ext cx="304482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collage of buildings&#10;&#10;Description automatically generated with low confidence">
            <a:extLst>
              <a:ext uri="{FF2B5EF4-FFF2-40B4-BE49-F238E27FC236}">
                <a16:creationId xmlns:a16="http://schemas.microsoft.com/office/drawing/2014/main" id="{1F2C5289-8625-449F-8011-CD3691FB7A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1" y="1728059"/>
            <a:ext cx="9144000" cy="5140514"/>
          </a:xfrm>
          <a:prstGeom prst="rect">
            <a:avLst/>
          </a:prstGeom>
        </p:spPr>
      </p:pic>
    </p:spTree>
    <p:extLst>
      <p:ext uri="{BB962C8B-B14F-4D97-AF65-F5344CB8AC3E}">
        <p14:creationId xmlns:p14="http://schemas.microsoft.com/office/powerpoint/2010/main" val="3122746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6993EA5F-81C4-4087-B21C-82CF022DC4D9}"/>
              </a:ext>
            </a:extLst>
          </p:cNvPr>
          <p:cNvCxnSpPr/>
          <p:nvPr/>
        </p:nvCxnSpPr>
        <p:spPr>
          <a:xfrm>
            <a:off x="1524000" y="6308725"/>
            <a:ext cx="9144000" cy="0"/>
          </a:xfrm>
          <a:prstGeom prst="line">
            <a:avLst/>
          </a:prstGeom>
          <a:ln w="57150" cmpd="thickThi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2CA4CEF-62A2-4C2B-AF4D-91C7F9D8A9EB}"/>
              </a:ext>
            </a:extLst>
          </p:cNvPr>
          <p:cNvCxnSpPr/>
          <p:nvPr/>
        </p:nvCxnSpPr>
        <p:spPr>
          <a:xfrm>
            <a:off x="1524000" y="1484313"/>
            <a:ext cx="9144000" cy="0"/>
          </a:xfrm>
          <a:prstGeom prst="line">
            <a:avLst/>
          </a:prstGeom>
          <a:ln w="57150" cmpd="thinThick">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1204" name="Title 1">
            <a:extLst>
              <a:ext uri="{FF2B5EF4-FFF2-40B4-BE49-F238E27FC236}">
                <a16:creationId xmlns:a16="http://schemas.microsoft.com/office/drawing/2014/main" id="{98691CD4-5B35-4D5C-BF6A-C805F7783697}"/>
              </a:ext>
            </a:extLst>
          </p:cNvPr>
          <p:cNvSpPr>
            <a:spLocks noGrp="1"/>
          </p:cNvSpPr>
          <p:nvPr>
            <p:ph type="ctrTitle"/>
          </p:nvPr>
        </p:nvSpPr>
        <p:spPr>
          <a:xfrm>
            <a:off x="1774825" y="884239"/>
            <a:ext cx="7632700" cy="504825"/>
          </a:xfrm>
        </p:spPr>
        <p:txBody>
          <a:bodyPr/>
          <a:lstStyle/>
          <a:p>
            <a:pPr algn="l" eaLnBrk="1" hangingPunct="1"/>
            <a:r>
              <a:rPr lang="en-GB" altLang="en-US" sz="2000" b="1"/>
              <a:t>CPA Parliamentary Academy </a:t>
            </a:r>
            <a:endParaRPr lang="en-GB" altLang="en-US" b="1"/>
          </a:p>
        </p:txBody>
      </p:sp>
      <p:pic>
        <p:nvPicPr>
          <p:cNvPr id="51205" name="Picture 8" descr="parl_1807_bdr.jpg">
            <a:extLst>
              <a:ext uri="{FF2B5EF4-FFF2-40B4-BE49-F238E27FC236}">
                <a16:creationId xmlns:a16="http://schemas.microsoft.com/office/drawing/2014/main" id="{66BAAC20-E7CB-46B7-A12F-64D3184ECD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72351" y="333376"/>
            <a:ext cx="304482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erson in a suit&#10;&#10;Description automatically generated with low confidence">
            <a:extLst>
              <a:ext uri="{FF2B5EF4-FFF2-40B4-BE49-F238E27FC236}">
                <a16:creationId xmlns:a16="http://schemas.microsoft.com/office/drawing/2014/main" id="{0A8D817C-E285-494A-9389-251F5BC0E4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7016" y="1876427"/>
            <a:ext cx="8373440" cy="4198415"/>
          </a:xfrm>
          <a:prstGeom prst="rect">
            <a:avLst/>
          </a:prstGeom>
        </p:spPr>
      </p:pic>
    </p:spTree>
    <p:extLst>
      <p:ext uri="{BB962C8B-B14F-4D97-AF65-F5344CB8AC3E}">
        <p14:creationId xmlns:p14="http://schemas.microsoft.com/office/powerpoint/2010/main" val="4102235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6993EA5F-81C4-4087-B21C-82CF022DC4D9}"/>
              </a:ext>
            </a:extLst>
          </p:cNvPr>
          <p:cNvCxnSpPr/>
          <p:nvPr/>
        </p:nvCxnSpPr>
        <p:spPr>
          <a:xfrm>
            <a:off x="1524000" y="6308725"/>
            <a:ext cx="9144000" cy="0"/>
          </a:xfrm>
          <a:prstGeom prst="line">
            <a:avLst/>
          </a:prstGeom>
          <a:ln w="57150" cmpd="thickThi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2CA4CEF-62A2-4C2B-AF4D-91C7F9D8A9EB}"/>
              </a:ext>
            </a:extLst>
          </p:cNvPr>
          <p:cNvCxnSpPr/>
          <p:nvPr/>
        </p:nvCxnSpPr>
        <p:spPr>
          <a:xfrm>
            <a:off x="1524000" y="1484313"/>
            <a:ext cx="9144000" cy="0"/>
          </a:xfrm>
          <a:prstGeom prst="line">
            <a:avLst/>
          </a:prstGeom>
          <a:ln w="57150" cmpd="thinThick">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1204" name="Title 1">
            <a:extLst>
              <a:ext uri="{FF2B5EF4-FFF2-40B4-BE49-F238E27FC236}">
                <a16:creationId xmlns:a16="http://schemas.microsoft.com/office/drawing/2014/main" id="{98691CD4-5B35-4D5C-BF6A-C805F7783697}"/>
              </a:ext>
            </a:extLst>
          </p:cNvPr>
          <p:cNvSpPr>
            <a:spLocks noGrp="1"/>
          </p:cNvSpPr>
          <p:nvPr>
            <p:ph type="ctrTitle"/>
          </p:nvPr>
        </p:nvSpPr>
        <p:spPr>
          <a:xfrm>
            <a:off x="1774825" y="884239"/>
            <a:ext cx="7632700" cy="504825"/>
          </a:xfrm>
        </p:spPr>
        <p:txBody>
          <a:bodyPr/>
          <a:lstStyle/>
          <a:p>
            <a:pPr algn="l" eaLnBrk="1" hangingPunct="1"/>
            <a:r>
              <a:rPr lang="en-GB" altLang="en-US" sz="2000" b="1"/>
              <a:t>CPA Parliamentary Academy </a:t>
            </a:r>
            <a:endParaRPr lang="en-GB" altLang="en-US" b="1"/>
          </a:p>
        </p:txBody>
      </p:sp>
      <p:pic>
        <p:nvPicPr>
          <p:cNvPr id="51205" name="Picture 8" descr="parl_1807_bdr.jpg">
            <a:extLst>
              <a:ext uri="{FF2B5EF4-FFF2-40B4-BE49-F238E27FC236}">
                <a16:creationId xmlns:a16="http://schemas.microsoft.com/office/drawing/2014/main" id="{66BAAC20-E7CB-46B7-A12F-64D3184ECD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72351" y="333376"/>
            <a:ext cx="304482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Diagram&#10;&#10;Description automatically generated">
            <a:extLst>
              <a:ext uri="{FF2B5EF4-FFF2-40B4-BE49-F238E27FC236}">
                <a16:creationId xmlns:a16="http://schemas.microsoft.com/office/drawing/2014/main" id="{0D5B2BDC-B04D-4DCC-B223-A60FD399E6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8912" y="1757860"/>
            <a:ext cx="8374176" cy="4283109"/>
          </a:xfrm>
          <a:prstGeom prst="rect">
            <a:avLst/>
          </a:prstGeom>
        </p:spPr>
      </p:pic>
    </p:spTree>
    <p:extLst>
      <p:ext uri="{BB962C8B-B14F-4D97-AF65-F5344CB8AC3E}">
        <p14:creationId xmlns:p14="http://schemas.microsoft.com/office/powerpoint/2010/main" val="2837986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6993EA5F-81C4-4087-B21C-82CF022DC4D9}"/>
              </a:ext>
            </a:extLst>
          </p:cNvPr>
          <p:cNvCxnSpPr/>
          <p:nvPr/>
        </p:nvCxnSpPr>
        <p:spPr>
          <a:xfrm>
            <a:off x="1524000" y="6308725"/>
            <a:ext cx="9144000" cy="0"/>
          </a:xfrm>
          <a:prstGeom prst="line">
            <a:avLst/>
          </a:prstGeom>
          <a:ln w="57150" cmpd="thickThi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2CA4CEF-62A2-4C2B-AF4D-91C7F9D8A9EB}"/>
              </a:ext>
            </a:extLst>
          </p:cNvPr>
          <p:cNvCxnSpPr/>
          <p:nvPr/>
        </p:nvCxnSpPr>
        <p:spPr>
          <a:xfrm>
            <a:off x="1524000" y="1484313"/>
            <a:ext cx="9144000" cy="0"/>
          </a:xfrm>
          <a:prstGeom prst="line">
            <a:avLst/>
          </a:prstGeom>
          <a:ln w="57150" cmpd="thinThick">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1204" name="Title 1">
            <a:extLst>
              <a:ext uri="{FF2B5EF4-FFF2-40B4-BE49-F238E27FC236}">
                <a16:creationId xmlns:a16="http://schemas.microsoft.com/office/drawing/2014/main" id="{98691CD4-5B35-4D5C-BF6A-C805F7783697}"/>
              </a:ext>
            </a:extLst>
          </p:cNvPr>
          <p:cNvSpPr>
            <a:spLocks noGrp="1"/>
          </p:cNvSpPr>
          <p:nvPr>
            <p:ph type="ctrTitle"/>
          </p:nvPr>
        </p:nvSpPr>
        <p:spPr>
          <a:xfrm>
            <a:off x="1774825" y="884239"/>
            <a:ext cx="7632700" cy="504825"/>
          </a:xfrm>
        </p:spPr>
        <p:txBody>
          <a:bodyPr/>
          <a:lstStyle/>
          <a:p>
            <a:pPr algn="l" eaLnBrk="1" hangingPunct="1"/>
            <a:r>
              <a:rPr lang="en-GB" altLang="en-US" sz="2000" b="1"/>
              <a:t>CPA Parliamentary Academy </a:t>
            </a:r>
            <a:endParaRPr lang="en-GB" altLang="en-US" b="1"/>
          </a:p>
        </p:txBody>
      </p:sp>
      <p:pic>
        <p:nvPicPr>
          <p:cNvPr id="51205" name="Picture 8" descr="parl_1807_bdr.jpg">
            <a:extLst>
              <a:ext uri="{FF2B5EF4-FFF2-40B4-BE49-F238E27FC236}">
                <a16:creationId xmlns:a16="http://schemas.microsoft.com/office/drawing/2014/main" id="{66BAAC20-E7CB-46B7-A12F-64D3184ECD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72351" y="333376"/>
            <a:ext cx="304482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Graphical user interface, text, application, email&#10;&#10;Description automatically generated">
            <a:extLst>
              <a:ext uri="{FF2B5EF4-FFF2-40B4-BE49-F238E27FC236}">
                <a16:creationId xmlns:a16="http://schemas.microsoft.com/office/drawing/2014/main" id="{40B814B9-D001-4D3A-AEF4-CA7095954F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7548" y="1796479"/>
            <a:ext cx="8136904" cy="4088326"/>
          </a:xfrm>
          <a:prstGeom prst="rect">
            <a:avLst/>
          </a:prstGeom>
        </p:spPr>
      </p:pic>
    </p:spTree>
    <p:extLst>
      <p:ext uri="{BB962C8B-B14F-4D97-AF65-F5344CB8AC3E}">
        <p14:creationId xmlns:p14="http://schemas.microsoft.com/office/powerpoint/2010/main" val="28093848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6993EA5F-81C4-4087-B21C-82CF022DC4D9}"/>
              </a:ext>
            </a:extLst>
          </p:cNvPr>
          <p:cNvCxnSpPr/>
          <p:nvPr/>
        </p:nvCxnSpPr>
        <p:spPr>
          <a:xfrm>
            <a:off x="1524000" y="6308725"/>
            <a:ext cx="9144000" cy="0"/>
          </a:xfrm>
          <a:prstGeom prst="line">
            <a:avLst/>
          </a:prstGeom>
          <a:ln w="57150" cmpd="thickThi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2CA4CEF-62A2-4C2B-AF4D-91C7F9D8A9EB}"/>
              </a:ext>
            </a:extLst>
          </p:cNvPr>
          <p:cNvCxnSpPr/>
          <p:nvPr/>
        </p:nvCxnSpPr>
        <p:spPr>
          <a:xfrm>
            <a:off x="1524000" y="1484313"/>
            <a:ext cx="9144000" cy="0"/>
          </a:xfrm>
          <a:prstGeom prst="line">
            <a:avLst/>
          </a:prstGeom>
          <a:ln w="57150" cmpd="thinThick">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1204" name="Title 1">
            <a:extLst>
              <a:ext uri="{FF2B5EF4-FFF2-40B4-BE49-F238E27FC236}">
                <a16:creationId xmlns:a16="http://schemas.microsoft.com/office/drawing/2014/main" id="{98691CD4-5B35-4D5C-BF6A-C805F7783697}"/>
              </a:ext>
            </a:extLst>
          </p:cNvPr>
          <p:cNvSpPr>
            <a:spLocks noGrp="1"/>
          </p:cNvSpPr>
          <p:nvPr>
            <p:ph type="ctrTitle"/>
          </p:nvPr>
        </p:nvSpPr>
        <p:spPr>
          <a:xfrm>
            <a:off x="1774825" y="884239"/>
            <a:ext cx="7632700" cy="504825"/>
          </a:xfrm>
        </p:spPr>
        <p:txBody>
          <a:bodyPr/>
          <a:lstStyle/>
          <a:p>
            <a:pPr algn="l" eaLnBrk="1" hangingPunct="1"/>
            <a:r>
              <a:rPr lang="en-GB" altLang="en-US" sz="2000" b="1"/>
              <a:t>CPA Parliamentary Academy </a:t>
            </a:r>
            <a:endParaRPr lang="en-GB" altLang="en-US" b="1"/>
          </a:p>
        </p:txBody>
      </p:sp>
      <p:pic>
        <p:nvPicPr>
          <p:cNvPr id="51205" name="Picture 8" descr="parl_1807_bdr.jpg">
            <a:extLst>
              <a:ext uri="{FF2B5EF4-FFF2-40B4-BE49-F238E27FC236}">
                <a16:creationId xmlns:a16="http://schemas.microsoft.com/office/drawing/2014/main" id="{66BAAC20-E7CB-46B7-A12F-64D3184ECD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72351" y="333376"/>
            <a:ext cx="304482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tent Placeholder 5">
            <a:extLst>
              <a:ext uri="{FF2B5EF4-FFF2-40B4-BE49-F238E27FC236}">
                <a16:creationId xmlns:a16="http://schemas.microsoft.com/office/drawing/2014/main" id="{8DE6571F-DA62-6F68-0F4F-ACAFA075929B}"/>
              </a:ext>
            </a:extLst>
          </p:cNvPr>
          <p:cNvPicPr>
            <a:picLocks noChangeAspect="1"/>
          </p:cNvPicPr>
          <p:nvPr/>
        </p:nvPicPr>
        <p:blipFill>
          <a:blip r:embed="rId4"/>
          <a:stretch>
            <a:fillRect/>
          </a:stretch>
        </p:blipFill>
        <p:spPr bwMode="auto">
          <a:xfrm>
            <a:off x="1591368" y="1734542"/>
            <a:ext cx="8971016" cy="4239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9493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6993EA5F-81C4-4087-B21C-82CF022DC4D9}"/>
              </a:ext>
            </a:extLst>
          </p:cNvPr>
          <p:cNvCxnSpPr/>
          <p:nvPr/>
        </p:nvCxnSpPr>
        <p:spPr>
          <a:xfrm>
            <a:off x="1524000" y="6308725"/>
            <a:ext cx="9144000" cy="0"/>
          </a:xfrm>
          <a:prstGeom prst="line">
            <a:avLst/>
          </a:prstGeom>
          <a:ln w="57150" cmpd="thickThi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2CA4CEF-62A2-4C2B-AF4D-91C7F9D8A9EB}"/>
              </a:ext>
            </a:extLst>
          </p:cNvPr>
          <p:cNvCxnSpPr/>
          <p:nvPr/>
        </p:nvCxnSpPr>
        <p:spPr>
          <a:xfrm>
            <a:off x="1524000" y="1484313"/>
            <a:ext cx="9144000" cy="0"/>
          </a:xfrm>
          <a:prstGeom prst="line">
            <a:avLst/>
          </a:prstGeom>
          <a:ln w="57150" cmpd="thinThick">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1204" name="Title 1">
            <a:extLst>
              <a:ext uri="{FF2B5EF4-FFF2-40B4-BE49-F238E27FC236}">
                <a16:creationId xmlns:a16="http://schemas.microsoft.com/office/drawing/2014/main" id="{98691CD4-5B35-4D5C-BF6A-C805F7783697}"/>
              </a:ext>
            </a:extLst>
          </p:cNvPr>
          <p:cNvSpPr>
            <a:spLocks noGrp="1"/>
          </p:cNvSpPr>
          <p:nvPr>
            <p:ph type="ctrTitle"/>
          </p:nvPr>
        </p:nvSpPr>
        <p:spPr>
          <a:xfrm>
            <a:off x="1774825" y="884239"/>
            <a:ext cx="7632700" cy="504825"/>
          </a:xfrm>
        </p:spPr>
        <p:txBody>
          <a:bodyPr/>
          <a:lstStyle/>
          <a:p>
            <a:pPr algn="l" eaLnBrk="1" hangingPunct="1"/>
            <a:r>
              <a:rPr lang="en-GB" altLang="en-US" sz="2000" b="1"/>
              <a:t>CPA Parliamentary Academy – Available Course</a:t>
            </a:r>
            <a:endParaRPr lang="en-GB" altLang="en-US" b="1"/>
          </a:p>
        </p:txBody>
      </p:sp>
      <p:pic>
        <p:nvPicPr>
          <p:cNvPr id="51205" name="Picture 8" descr="parl_1807_bdr.jpg">
            <a:extLst>
              <a:ext uri="{FF2B5EF4-FFF2-40B4-BE49-F238E27FC236}">
                <a16:creationId xmlns:a16="http://schemas.microsoft.com/office/drawing/2014/main" id="{66BAAC20-E7CB-46B7-A12F-64D3184ECD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72351" y="333376"/>
            <a:ext cx="304482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8EF83750-E3EB-4386-963A-D46671655E8A}"/>
              </a:ext>
            </a:extLst>
          </p:cNvPr>
          <p:cNvSpPr txBox="1"/>
          <p:nvPr/>
        </p:nvSpPr>
        <p:spPr>
          <a:xfrm>
            <a:off x="1799640" y="1700808"/>
            <a:ext cx="8400816" cy="3970318"/>
          </a:xfrm>
          <a:prstGeom prst="rect">
            <a:avLst/>
          </a:prstGeom>
          <a:noFill/>
        </p:spPr>
        <p:txBody>
          <a:bodyPr wrap="square">
            <a:spAutoFit/>
          </a:bodyPr>
          <a:lstStyle/>
          <a:p>
            <a:pPr algn="l" fontAlgn="base"/>
            <a:r>
              <a:rPr lang="en-GB" dirty="0">
                <a:solidFill>
                  <a:srgbClr val="000000"/>
                </a:solidFill>
                <a:latin typeface="Source Sans Pro" panose="020B0503030403020204" pitchFamily="34" charset="0"/>
              </a:rPr>
              <a:t>CPA Parliamentary Professional Development Certificate</a:t>
            </a:r>
          </a:p>
          <a:p>
            <a:pPr algn="l" fontAlgn="base"/>
            <a:endParaRPr lang="en-GB" dirty="0">
              <a:solidFill>
                <a:srgbClr val="000000"/>
              </a:solidFill>
              <a:latin typeface="Source Sans Pro" panose="020B0503030403020204" pitchFamily="34" charset="0"/>
            </a:endParaRPr>
          </a:p>
          <a:p>
            <a:pPr algn="l" fontAlgn="base">
              <a:buFont typeface="Arial" panose="020B0604020202020204" pitchFamily="34" charset="0"/>
              <a:buChar char="•"/>
            </a:pPr>
            <a:r>
              <a:rPr lang="en-GB" b="1" dirty="0">
                <a:solidFill>
                  <a:srgbClr val="000000"/>
                </a:solidFill>
                <a:latin typeface="inherit"/>
              </a:rPr>
              <a:t>Induction for New Parliamentarians</a:t>
            </a:r>
            <a:endParaRPr lang="en-GB" dirty="0">
              <a:solidFill>
                <a:srgbClr val="000000"/>
              </a:solidFill>
              <a:latin typeface="inherit"/>
            </a:endParaRPr>
          </a:p>
          <a:p>
            <a:pPr algn="l" fontAlgn="base">
              <a:buFont typeface="Arial" panose="020B0604020202020204" pitchFamily="34" charset="0"/>
              <a:buChar char="•"/>
            </a:pPr>
            <a:r>
              <a:rPr lang="en-GB" b="1" dirty="0">
                <a:solidFill>
                  <a:srgbClr val="000000"/>
                </a:solidFill>
                <a:latin typeface="inherit"/>
              </a:rPr>
              <a:t>Legislative Process</a:t>
            </a:r>
            <a:endParaRPr lang="en-GB" dirty="0">
              <a:solidFill>
                <a:srgbClr val="000000"/>
              </a:solidFill>
              <a:latin typeface="inherit"/>
            </a:endParaRPr>
          </a:p>
          <a:p>
            <a:pPr algn="l" fontAlgn="base">
              <a:buFont typeface="Arial" panose="020B0604020202020204" pitchFamily="34" charset="0"/>
              <a:buChar char="•"/>
            </a:pPr>
            <a:r>
              <a:rPr lang="en-GB" b="1" dirty="0">
                <a:solidFill>
                  <a:srgbClr val="000000"/>
                </a:solidFill>
                <a:latin typeface="inherit"/>
              </a:rPr>
              <a:t>Scrutiny, Accountability and Oversight</a:t>
            </a:r>
            <a:endParaRPr lang="en-GB" dirty="0">
              <a:solidFill>
                <a:srgbClr val="000000"/>
              </a:solidFill>
              <a:latin typeface="inherit"/>
            </a:endParaRPr>
          </a:p>
          <a:p>
            <a:pPr algn="l" fontAlgn="base">
              <a:buFont typeface="Arial" panose="020B0604020202020204" pitchFamily="34" charset="0"/>
              <a:buChar char="•"/>
            </a:pPr>
            <a:r>
              <a:rPr lang="en-GB" b="1" dirty="0">
                <a:solidFill>
                  <a:srgbClr val="000000"/>
                </a:solidFill>
                <a:latin typeface="inherit"/>
              </a:rPr>
              <a:t>Representation, Advocacy and Education</a:t>
            </a:r>
          </a:p>
          <a:p>
            <a:pPr algn="l" fontAlgn="base"/>
            <a:endParaRPr lang="en-GB" dirty="0">
              <a:solidFill>
                <a:srgbClr val="000000"/>
              </a:solidFill>
              <a:latin typeface="inherit"/>
            </a:endParaRPr>
          </a:p>
          <a:p>
            <a:pPr algn="l" fontAlgn="base"/>
            <a:r>
              <a:rPr lang="en-GB" dirty="0">
                <a:solidFill>
                  <a:srgbClr val="000000"/>
                </a:solidFill>
                <a:latin typeface="Source Sans Pro" panose="020B0503030403020204" pitchFamily="34" charset="0"/>
              </a:rPr>
              <a:t>CPA Parliamentary Service Professional Development Certificate</a:t>
            </a:r>
          </a:p>
          <a:p>
            <a:pPr algn="l" fontAlgn="base"/>
            <a:endParaRPr lang="en-GB" dirty="0">
              <a:solidFill>
                <a:srgbClr val="000000"/>
              </a:solidFill>
              <a:latin typeface="Source Sans Pro" panose="020B0503030403020204" pitchFamily="34" charset="0"/>
            </a:endParaRPr>
          </a:p>
          <a:p>
            <a:pPr algn="l" fontAlgn="base">
              <a:buFont typeface="Arial" panose="020B0604020202020204" pitchFamily="34" charset="0"/>
              <a:buChar char="•"/>
            </a:pPr>
            <a:r>
              <a:rPr lang="en-GB" b="1" dirty="0">
                <a:solidFill>
                  <a:srgbClr val="000000"/>
                </a:solidFill>
                <a:latin typeface="inherit"/>
              </a:rPr>
              <a:t>Basic Principles of Parliamentary Procedure</a:t>
            </a:r>
            <a:endParaRPr lang="en-GB" dirty="0">
              <a:solidFill>
                <a:srgbClr val="000000"/>
              </a:solidFill>
              <a:latin typeface="inherit"/>
            </a:endParaRPr>
          </a:p>
          <a:p>
            <a:pPr algn="l" fontAlgn="base">
              <a:buFont typeface="Arial" panose="020B0604020202020204" pitchFamily="34" charset="0"/>
              <a:buChar char="•"/>
            </a:pPr>
            <a:r>
              <a:rPr lang="en-GB" b="1" dirty="0">
                <a:solidFill>
                  <a:srgbClr val="000000"/>
                </a:solidFill>
                <a:latin typeface="inherit"/>
              </a:rPr>
              <a:t>Committee System</a:t>
            </a:r>
            <a:endParaRPr lang="en-GB" dirty="0">
              <a:solidFill>
                <a:srgbClr val="000000"/>
              </a:solidFill>
              <a:latin typeface="inherit"/>
            </a:endParaRPr>
          </a:p>
          <a:p>
            <a:pPr algn="l" fontAlgn="base">
              <a:buFont typeface="Arial" panose="020B0604020202020204" pitchFamily="34" charset="0"/>
              <a:buChar char="•"/>
            </a:pPr>
            <a:r>
              <a:rPr lang="en-GB" b="1" dirty="0">
                <a:solidFill>
                  <a:srgbClr val="000000"/>
                </a:solidFill>
                <a:latin typeface="inherit"/>
              </a:rPr>
              <a:t>Administration and Management of Parliaments</a:t>
            </a:r>
            <a:endParaRPr lang="en-GB" dirty="0">
              <a:solidFill>
                <a:srgbClr val="000000"/>
              </a:solidFill>
              <a:latin typeface="inherit"/>
            </a:endParaRPr>
          </a:p>
          <a:p>
            <a:pPr algn="l" fontAlgn="base">
              <a:buFont typeface="Arial" panose="020B0604020202020204" pitchFamily="34" charset="0"/>
              <a:buChar char="•"/>
            </a:pPr>
            <a:r>
              <a:rPr lang="en-GB" b="1" dirty="0">
                <a:solidFill>
                  <a:srgbClr val="000000"/>
                </a:solidFill>
                <a:latin typeface="inherit"/>
              </a:rPr>
              <a:t>Building Relationships</a:t>
            </a:r>
            <a:endParaRPr lang="en-GB" dirty="0">
              <a:solidFill>
                <a:srgbClr val="000000"/>
              </a:solidFill>
              <a:latin typeface="inherit"/>
            </a:endParaRPr>
          </a:p>
          <a:p>
            <a:pPr algn="l" fontAlgn="base">
              <a:buFont typeface="Arial" panose="020B0604020202020204" pitchFamily="34" charset="0"/>
              <a:buChar char="•"/>
            </a:pPr>
            <a:r>
              <a:rPr lang="en-GB" b="1" dirty="0">
                <a:solidFill>
                  <a:srgbClr val="000000"/>
                </a:solidFill>
                <a:latin typeface="inherit"/>
              </a:rPr>
              <a:t>Strategy, Business Planning and Monitoring and Evaluation</a:t>
            </a:r>
            <a:endParaRPr lang="en-GB" dirty="0">
              <a:solidFill>
                <a:srgbClr val="000000"/>
              </a:solidFill>
              <a:latin typeface="inherit"/>
            </a:endParaRPr>
          </a:p>
        </p:txBody>
      </p:sp>
    </p:spTree>
    <p:extLst>
      <p:ext uri="{BB962C8B-B14F-4D97-AF65-F5344CB8AC3E}">
        <p14:creationId xmlns:p14="http://schemas.microsoft.com/office/powerpoint/2010/main" val="37170558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6993EA5F-81C4-4087-B21C-82CF022DC4D9}"/>
              </a:ext>
            </a:extLst>
          </p:cNvPr>
          <p:cNvCxnSpPr/>
          <p:nvPr/>
        </p:nvCxnSpPr>
        <p:spPr>
          <a:xfrm>
            <a:off x="1524000" y="6308725"/>
            <a:ext cx="9144000" cy="0"/>
          </a:xfrm>
          <a:prstGeom prst="line">
            <a:avLst/>
          </a:prstGeom>
          <a:ln w="57150" cmpd="thickThi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2CA4CEF-62A2-4C2B-AF4D-91C7F9D8A9EB}"/>
              </a:ext>
            </a:extLst>
          </p:cNvPr>
          <p:cNvCxnSpPr/>
          <p:nvPr/>
        </p:nvCxnSpPr>
        <p:spPr>
          <a:xfrm>
            <a:off x="1524000" y="1484313"/>
            <a:ext cx="9144000" cy="0"/>
          </a:xfrm>
          <a:prstGeom prst="line">
            <a:avLst/>
          </a:prstGeom>
          <a:ln w="57150" cmpd="thinThick">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1204" name="Title 1">
            <a:extLst>
              <a:ext uri="{FF2B5EF4-FFF2-40B4-BE49-F238E27FC236}">
                <a16:creationId xmlns:a16="http://schemas.microsoft.com/office/drawing/2014/main" id="{98691CD4-5B35-4D5C-BF6A-C805F7783697}"/>
              </a:ext>
            </a:extLst>
          </p:cNvPr>
          <p:cNvSpPr>
            <a:spLocks noGrp="1"/>
          </p:cNvSpPr>
          <p:nvPr>
            <p:ph type="ctrTitle"/>
          </p:nvPr>
        </p:nvSpPr>
        <p:spPr>
          <a:xfrm>
            <a:off x="1774825" y="884239"/>
            <a:ext cx="7632700" cy="504825"/>
          </a:xfrm>
        </p:spPr>
        <p:txBody>
          <a:bodyPr/>
          <a:lstStyle/>
          <a:p>
            <a:pPr algn="l" eaLnBrk="1" hangingPunct="1"/>
            <a:r>
              <a:rPr lang="en-GB" altLang="en-US" sz="2000" b="1"/>
              <a:t>CPA Parliamentary Academy – Courses in Development </a:t>
            </a:r>
            <a:endParaRPr lang="en-GB" altLang="en-US" b="1"/>
          </a:p>
        </p:txBody>
      </p:sp>
      <p:pic>
        <p:nvPicPr>
          <p:cNvPr id="51205" name="Picture 8" descr="parl_1807_bdr.jpg">
            <a:extLst>
              <a:ext uri="{FF2B5EF4-FFF2-40B4-BE49-F238E27FC236}">
                <a16:creationId xmlns:a16="http://schemas.microsoft.com/office/drawing/2014/main" id="{66BAAC20-E7CB-46B7-A12F-64D3184ECD5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72351" y="333376"/>
            <a:ext cx="304482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8EF83750-E3EB-4386-963A-D46671655E8A}"/>
              </a:ext>
            </a:extLst>
          </p:cNvPr>
          <p:cNvSpPr txBox="1"/>
          <p:nvPr/>
        </p:nvSpPr>
        <p:spPr>
          <a:xfrm>
            <a:off x="1799640" y="1718808"/>
            <a:ext cx="4638360" cy="3970318"/>
          </a:xfrm>
          <a:prstGeom prst="rect">
            <a:avLst/>
          </a:prstGeom>
          <a:noFill/>
        </p:spPr>
        <p:txBody>
          <a:bodyPr wrap="square" lIns="91440" tIns="45720" rIns="91440" bIns="45720" anchor="t">
            <a:spAutoFit/>
          </a:bodyPr>
          <a:lstStyle/>
          <a:p>
            <a:r>
              <a:rPr lang="en-GB" dirty="0">
                <a:solidFill>
                  <a:srgbClr val="000000"/>
                </a:solidFill>
                <a:latin typeface="Source Sans Pro"/>
                <a:ea typeface="Source Sans Pro"/>
                <a:cs typeface="Arial"/>
              </a:rPr>
              <a:t>CPA Networks </a:t>
            </a:r>
            <a:endParaRPr lang="en-GB" b="1" u="sng" dirty="0">
              <a:solidFill>
                <a:srgbClr val="000000"/>
              </a:solidFill>
              <a:latin typeface="inherit"/>
              <a:ea typeface="Source Sans Pro"/>
            </a:endParaRPr>
          </a:p>
          <a:p>
            <a:endParaRPr lang="en-GB" dirty="0">
              <a:solidFill>
                <a:srgbClr val="000000"/>
              </a:solidFill>
              <a:latin typeface="Source Sans Pro"/>
              <a:ea typeface="Source Sans Pro"/>
              <a:cs typeface="Arial"/>
            </a:endParaRPr>
          </a:p>
          <a:p>
            <a:pPr>
              <a:buFont typeface="Arial" panose="020B0604020202020204" pitchFamily="34" charset="0"/>
              <a:buChar char="•"/>
            </a:pPr>
            <a:r>
              <a:rPr lang="en-GB" b="1" dirty="0">
                <a:solidFill>
                  <a:srgbClr val="000000"/>
                </a:solidFill>
                <a:latin typeface="inherit"/>
              </a:rPr>
              <a:t>Small Branches – Climate Change Action </a:t>
            </a:r>
          </a:p>
          <a:p>
            <a:pPr>
              <a:buFont typeface="Arial" panose="020B0604020202020204" pitchFamily="34" charset="0"/>
              <a:buChar char="•"/>
            </a:pPr>
            <a:r>
              <a:rPr lang="en-GB" b="1" dirty="0" err="1">
                <a:solidFill>
                  <a:srgbClr val="000000"/>
                </a:solidFill>
                <a:latin typeface="inherit"/>
              </a:rPr>
              <a:t>CPwD</a:t>
            </a:r>
            <a:r>
              <a:rPr lang="en-GB" b="1" dirty="0">
                <a:solidFill>
                  <a:srgbClr val="000000"/>
                </a:solidFill>
                <a:latin typeface="inherit"/>
              </a:rPr>
              <a:t> – Making Parliaments Accessible </a:t>
            </a:r>
          </a:p>
          <a:p>
            <a:pPr algn="l" fontAlgn="base">
              <a:buFont typeface="Arial" panose="020B0604020202020204" pitchFamily="34" charset="0"/>
              <a:buChar char="•"/>
            </a:pPr>
            <a:r>
              <a:rPr lang="en-GB" b="1" dirty="0">
                <a:solidFill>
                  <a:srgbClr val="000000"/>
                </a:solidFill>
                <a:latin typeface="inherit"/>
              </a:rPr>
              <a:t>CWP – Effective Women Parliamentary Caucuses </a:t>
            </a:r>
          </a:p>
          <a:p>
            <a:pPr algn="l" fontAlgn="base"/>
            <a:endParaRPr lang="en-GB" b="1" dirty="0">
              <a:solidFill>
                <a:srgbClr val="000000"/>
              </a:solidFill>
              <a:latin typeface="inherit"/>
            </a:endParaRPr>
          </a:p>
          <a:p>
            <a:r>
              <a:rPr lang="en-GB" dirty="0">
                <a:solidFill>
                  <a:srgbClr val="000000"/>
                </a:solidFill>
                <a:latin typeface="Source Sans Pro" panose="020B0503030403020204" pitchFamily="34" charset="0"/>
              </a:rPr>
              <a:t>CPA Additional Courses </a:t>
            </a:r>
            <a:endParaRPr lang="en-GB" b="1" dirty="0">
              <a:solidFill>
                <a:srgbClr val="000000"/>
              </a:solidFill>
              <a:latin typeface="inherit"/>
            </a:endParaRPr>
          </a:p>
          <a:p>
            <a:pPr algn="l" fontAlgn="base">
              <a:buFont typeface="Arial" panose="020B0604020202020204" pitchFamily="34" charset="0"/>
              <a:buChar char="•"/>
            </a:pPr>
            <a:endParaRPr lang="en-GB" b="1" dirty="0">
              <a:solidFill>
                <a:srgbClr val="000000"/>
              </a:solidFill>
              <a:latin typeface="inherit"/>
            </a:endParaRPr>
          </a:p>
          <a:p>
            <a:pPr>
              <a:buFont typeface="Arial" panose="020B0604020202020204" pitchFamily="34" charset="0"/>
              <a:buChar char="•"/>
            </a:pPr>
            <a:r>
              <a:rPr lang="en-GB" b="1" dirty="0">
                <a:solidFill>
                  <a:srgbClr val="000000"/>
                </a:solidFill>
                <a:latin typeface="inherit"/>
              </a:rPr>
              <a:t>Public Accounts Committee Course (in collaboration with CPA UK)</a:t>
            </a:r>
          </a:p>
          <a:p>
            <a:pPr algn="l" fontAlgn="base">
              <a:buFont typeface="Arial" panose="020B0604020202020204" pitchFamily="34" charset="0"/>
              <a:buChar char="•"/>
            </a:pPr>
            <a:r>
              <a:rPr lang="en-GB" b="1" dirty="0">
                <a:solidFill>
                  <a:srgbClr val="000000"/>
                </a:solidFill>
                <a:latin typeface="inherit"/>
              </a:rPr>
              <a:t>Speakers and Presiding Officers Course</a:t>
            </a:r>
          </a:p>
          <a:p>
            <a:pPr algn="l" fontAlgn="base">
              <a:buFont typeface="Arial" panose="020B0604020202020204" pitchFamily="34" charset="0"/>
              <a:buChar char="•"/>
            </a:pPr>
            <a:r>
              <a:rPr lang="en-GB" b="1" dirty="0">
                <a:solidFill>
                  <a:srgbClr val="000000"/>
                </a:solidFill>
                <a:latin typeface="inherit"/>
              </a:rPr>
              <a:t>Committee Chairs Course </a:t>
            </a:r>
          </a:p>
          <a:p>
            <a:pPr algn="l" fontAlgn="base">
              <a:buFont typeface="Arial" panose="020B0604020202020204" pitchFamily="34" charset="0"/>
              <a:buChar char="•"/>
            </a:pPr>
            <a:r>
              <a:rPr lang="en-GB" b="1" dirty="0">
                <a:solidFill>
                  <a:srgbClr val="000000"/>
                </a:solidFill>
                <a:latin typeface="inherit"/>
              </a:rPr>
              <a:t>Sustainable Development Goals </a:t>
            </a:r>
          </a:p>
        </p:txBody>
      </p:sp>
      <p:sp>
        <p:nvSpPr>
          <p:cNvPr id="9" name="TextBox 8">
            <a:extLst>
              <a:ext uri="{FF2B5EF4-FFF2-40B4-BE49-F238E27FC236}">
                <a16:creationId xmlns:a16="http://schemas.microsoft.com/office/drawing/2014/main" id="{A7A5F3A3-CB20-4B99-9523-A3FD05D3731C}"/>
              </a:ext>
            </a:extLst>
          </p:cNvPr>
          <p:cNvSpPr txBox="1"/>
          <p:nvPr/>
        </p:nvSpPr>
        <p:spPr>
          <a:xfrm>
            <a:off x="1991544" y="6369492"/>
            <a:ext cx="4589362" cy="369332"/>
          </a:xfrm>
          <a:prstGeom prst="rect">
            <a:avLst/>
          </a:prstGeom>
          <a:noFill/>
        </p:spPr>
        <p:txBody>
          <a:bodyPr wrap="square" lIns="91440" tIns="45720" rIns="91440" bIns="45720" anchor="t">
            <a:spAutoFit/>
          </a:bodyPr>
          <a:lstStyle/>
          <a:p>
            <a:r>
              <a:rPr lang="en-GB" sz="1100">
                <a:latin typeface="Arial"/>
                <a:cs typeface="Arial"/>
                <a:hlinkClick r:id="rId5"/>
              </a:rPr>
              <a:t>https://youtu.be/lL_tuf85zNs</a:t>
            </a:r>
            <a:r>
              <a:rPr lang="en-GB">
                <a:latin typeface="Arial"/>
                <a:cs typeface="Arial"/>
              </a:rPr>
              <a:t> </a:t>
            </a:r>
            <a:endParaRPr lang="en-GB"/>
          </a:p>
        </p:txBody>
      </p:sp>
      <p:pic>
        <p:nvPicPr>
          <p:cNvPr id="3" name="Picture 3">
            <a:hlinkClick r:id="" action="ppaction://media"/>
            <a:extLst>
              <a:ext uri="{FF2B5EF4-FFF2-40B4-BE49-F238E27FC236}">
                <a16:creationId xmlns:a16="http://schemas.microsoft.com/office/drawing/2014/main" id="{C3F3A40C-82CD-4F3A-A066-8A4F7F84FE56}"/>
              </a:ext>
            </a:extLst>
          </p:cNvPr>
          <p:cNvPicPr>
            <a:picLocks noRot="1" noChangeAspect="1"/>
          </p:cNvPicPr>
          <p:nvPr>
            <a:videoFile r:link="rId1"/>
          </p:nvPr>
        </p:nvPicPr>
        <p:blipFill>
          <a:blip r:embed="rId6"/>
          <a:stretch>
            <a:fillRect/>
          </a:stretch>
        </p:blipFill>
        <p:spPr>
          <a:xfrm>
            <a:off x="6438000" y="2503125"/>
            <a:ext cx="3834000" cy="2400750"/>
          </a:xfrm>
          <a:prstGeom prst="rect">
            <a:avLst/>
          </a:prstGeom>
        </p:spPr>
      </p:pic>
    </p:spTree>
    <p:extLst>
      <p:ext uri="{BB962C8B-B14F-4D97-AF65-F5344CB8AC3E}">
        <p14:creationId xmlns:p14="http://schemas.microsoft.com/office/powerpoint/2010/main" val="21907839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E9F21A30-171F-4F8A-8B19-2037DFC21795}"/>
              </a:ext>
            </a:extLst>
          </p:cNvPr>
          <p:cNvCxnSpPr/>
          <p:nvPr/>
        </p:nvCxnSpPr>
        <p:spPr>
          <a:xfrm>
            <a:off x="1524000" y="6308725"/>
            <a:ext cx="9144000" cy="0"/>
          </a:xfrm>
          <a:prstGeom prst="line">
            <a:avLst/>
          </a:prstGeom>
          <a:ln w="57150" cmpd="thickThi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41C97F-B023-4F98-830B-C3C0DA29EEC3}"/>
              </a:ext>
            </a:extLst>
          </p:cNvPr>
          <p:cNvCxnSpPr/>
          <p:nvPr/>
        </p:nvCxnSpPr>
        <p:spPr>
          <a:xfrm>
            <a:off x="1524000" y="1484313"/>
            <a:ext cx="9144000" cy="0"/>
          </a:xfrm>
          <a:prstGeom prst="line">
            <a:avLst/>
          </a:prstGeom>
          <a:ln w="57150" cmpd="thinThick">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6389" name="TextBox 9">
            <a:extLst>
              <a:ext uri="{FF2B5EF4-FFF2-40B4-BE49-F238E27FC236}">
                <a16:creationId xmlns:a16="http://schemas.microsoft.com/office/drawing/2014/main" id="{5DEFD2BE-74E7-41F3-90D9-97C0026378ED}"/>
              </a:ext>
            </a:extLst>
          </p:cNvPr>
          <p:cNvSpPr txBox="1">
            <a:spLocks noChangeArrowheads="1"/>
          </p:cNvSpPr>
          <p:nvPr/>
        </p:nvSpPr>
        <p:spPr bwMode="auto">
          <a:xfrm>
            <a:off x="1546225" y="2044701"/>
            <a:ext cx="8712200" cy="150812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457200" indent="-457200">
              <a:spcBef>
                <a:spcPct val="0"/>
              </a:spcBef>
              <a:buFont typeface="+mj-lt"/>
              <a:buAutoNum type="arabicParenR" startAt="4"/>
              <a:defRPr/>
            </a:pPr>
            <a:endParaRPr lang="en-GB" altLang="en-US" sz="2000" b="1">
              <a:solidFill>
                <a:prstClr val="black"/>
              </a:solidFill>
              <a:latin typeface="Calibri"/>
            </a:endParaRPr>
          </a:p>
          <a:p>
            <a:pPr algn="ctr" eaLnBrk="1" hangingPunct="1">
              <a:spcBef>
                <a:spcPct val="0"/>
              </a:spcBef>
              <a:buFont typeface="Arial" panose="020B0604020202020204" pitchFamily="34" charset="0"/>
              <a:buNone/>
              <a:defRPr/>
            </a:pPr>
            <a:r>
              <a:rPr lang="en-GB" altLang="en-US" sz="7200" b="1">
                <a:solidFill>
                  <a:prstClr val="black"/>
                </a:solidFill>
                <a:latin typeface="Calibri"/>
              </a:rPr>
              <a:t>Thank you</a:t>
            </a:r>
          </a:p>
        </p:txBody>
      </p:sp>
      <p:pic>
        <p:nvPicPr>
          <p:cNvPr id="53253" name="Picture 16" descr="parl_1807_bdr.jpg">
            <a:extLst>
              <a:ext uri="{FF2B5EF4-FFF2-40B4-BE49-F238E27FC236}">
                <a16:creationId xmlns:a16="http://schemas.microsoft.com/office/drawing/2014/main" id="{9778C1D3-A718-472E-AB5A-D3A1307222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45375" y="260351"/>
            <a:ext cx="3043238"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extBox 6">
            <a:extLst>
              <a:ext uri="{FF2B5EF4-FFF2-40B4-BE49-F238E27FC236}">
                <a16:creationId xmlns:a16="http://schemas.microsoft.com/office/drawing/2014/main" id="{A918411E-AF54-455E-AA59-8AA744EB754C}"/>
              </a:ext>
            </a:extLst>
          </p:cNvPr>
          <p:cNvSpPr txBox="1">
            <a:spLocks noChangeArrowheads="1"/>
          </p:cNvSpPr>
          <p:nvPr/>
        </p:nvSpPr>
        <p:spPr bwMode="auto">
          <a:xfrm>
            <a:off x="1631950" y="4014788"/>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b="1" dirty="0">
                <a:solidFill>
                  <a:srgbClr val="000000"/>
                </a:solidFill>
              </a:rPr>
              <a:t>Commonwealth Parliamentary Association (CPA)</a:t>
            </a:r>
          </a:p>
          <a:p>
            <a:pPr algn="ctr" eaLnBrk="1" hangingPunct="1">
              <a:spcBef>
                <a:spcPct val="0"/>
              </a:spcBef>
              <a:buFontTx/>
              <a:buNone/>
            </a:pPr>
            <a:r>
              <a:rPr lang="en-GB" altLang="en-US" b="1" dirty="0">
                <a:solidFill>
                  <a:srgbClr val="000000"/>
                </a:solidFill>
              </a:rPr>
              <a:t>lydia.buchanan@cpahq.org |www.cpahq.org </a:t>
            </a:r>
          </a:p>
        </p:txBody>
      </p:sp>
      <p:sp>
        <p:nvSpPr>
          <p:cNvPr id="53255" name="Slide Number Placeholder 1">
            <a:extLst>
              <a:ext uri="{FF2B5EF4-FFF2-40B4-BE49-F238E27FC236}">
                <a16:creationId xmlns:a16="http://schemas.microsoft.com/office/drawing/2014/main" id="{2B0EBB20-E6B5-4035-AAC5-F169DF61805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90169A2-0665-4901-A8A1-8E45A86DE069}" type="slidenum">
              <a:rPr lang="en-GB" altLang="en-US" sz="1200">
                <a:solidFill>
                  <a:srgbClr val="898989"/>
                </a:solidFill>
              </a:rPr>
              <a:pPr>
                <a:spcBef>
                  <a:spcPct val="0"/>
                </a:spcBef>
                <a:buFontTx/>
                <a:buNone/>
              </a:pPr>
              <a:t>37</a:t>
            </a:fld>
            <a:endParaRPr lang="en-GB" altLang="en-US" sz="1200">
              <a:solidFill>
                <a:srgbClr val="898989"/>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325369"/>
            <a:ext cx="4368602" cy="1956841"/>
          </a:xfrm>
        </p:spPr>
        <p:txBody>
          <a:bodyPr anchor="b">
            <a:normAutofit/>
          </a:bodyPr>
          <a:lstStyle/>
          <a:p>
            <a:r>
              <a:rPr lang="en-AU" sz="5400"/>
              <a:t>Background</a:t>
            </a:r>
          </a:p>
        </p:txBody>
      </p:sp>
      <p:sp>
        <p:nvSpPr>
          <p:cNvPr id="3" name="Content Placeholder 2"/>
          <p:cNvSpPr>
            <a:spLocks noGrp="1"/>
          </p:cNvSpPr>
          <p:nvPr>
            <p:ph idx="1"/>
          </p:nvPr>
        </p:nvSpPr>
        <p:spPr>
          <a:xfrm>
            <a:off x="640080" y="2872899"/>
            <a:ext cx="4243589" cy="3320668"/>
          </a:xfrm>
        </p:spPr>
        <p:txBody>
          <a:bodyPr>
            <a:normAutofit/>
          </a:bodyPr>
          <a:lstStyle/>
          <a:p>
            <a:r>
              <a:rPr lang="en-AU" sz="1500" dirty="0"/>
              <a:t>Why have training, development and support mechanisms for MPs been lacking?</a:t>
            </a:r>
          </a:p>
          <a:p>
            <a:pPr lvl="1"/>
            <a:r>
              <a:rPr lang="en-AU" sz="1500" dirty="0"/>
              <a:t>Employment structure</a:t>
            </a:r>
          </a:p>
          <a:p>
            <a:pPr lvl="1"/>
            <a:r>
              <a:rPr lang="en-AU" sz="1500" dirty="0"/>
              <a:t>Threat of media criticism</a:t>
            </a:r>
          </a:p>
          <a:p>
            <a:pPr lvl="1"/>
            <a:r>
              <a:rPr lang="en-AU" sz="1500" dirty="0"/>
              <a:t>Busy nature of the role</a:t>
            </a:r>
          </a:p>
          <a:p>
            <a:pPr lvl="1"/>
            <a:r>
              <a:rPr lang="en-AU" sz="1500" dirty="0"/>
              <a:t>Cultural forces</a:t>
            </a:r>
          </a:p>
          <a:p>
            <a:pPr lvl="1"/>
            <a:r>
              <a:rPr lang="en-AU" sz="1500" dirty="0"/>
              <a:t>Personality traits</a:t>
            </a:r>
          </a:p>
          <a:p>
            <a:pPr marL="457200" lvl="1" indent="0">
              <a:buNone/>
            </a:pPr>
            <a:endParaRPr lang="en-AU" sz="1500" dirty="0"/>
          </a:p>
          <a:p>
            <a:r>
              <a:rPr lang="en-AU" sz="1500" dirty="0"/>
              <a:t>At the same time, public trust in democracies and our public institutions has been declining. </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4518" r="1451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49099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009" y="502400"/>
            <a:ext cx="3367171" cy="1818064"/>
          </a:xfrm>
        </p:spPr>
        <p:txBody>
          <a:bodyPr>
            <a:normAutofit/>
          </a:bodyPr>
          <a:lstStyle/>
          <a:p>
            <a:pPr algn="ctr"/>
            <a:r>
              <a:rPr lang="en-AU" sz="2800"/>
              <a:t>Development</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38535" b="7268"/>
          <a:stretch/>
        </p:blipFill>
        <p:spPr>
          <a:xfrm>
            <a:off x="4555236" y="6"/>
            <a:ext cx="7636763" cy="2762724"/>
          </a:xfrm>
          <a:prstGeom prst="rect">
            <a:avLst/>
          </a:prstGeom>
        </p:spPr>
      </p:pic>
      <p:pic>
        <p:nvPicPr>
          <p:cNvPr id="4" name="Content Placeholder 6"/>
          <p:cNvPicPr>
            <a:picLocks noChangeAspect="1"/>
          </p:cNvPicPr>
          <p:nvPr/>
        </p:nvPicPr>
        <p:blipFill rotWithShape="1">
          <a:blip r:embed="rId3" cstate="print">
            <a:extLst>
              <a:ext uri="{28A0092B-C50C-407E-A947-70E740481C1C}">
                <a14:useLocalDpi xmlns:a14="http://schemas.microsoft.com/office/drawing/2010/main" val="0"/>
              </a:ext>
            </a:extLst>
          </a:blip>
          <a:srcRect t="22048" b="14337"/>
          <a:stretch/>
        </p:blipFill>
        <p:spPr>
          <a:xfrm>
            <a:off x="-1" y="2826737"/>
            <a:ext cx="4565779" cy="4031263"/>
          </a:xfrm>
          <a:prstGeom prst="rect">
            <a:avLst/>
          </a:prstGeom>
        </p:spPr>
      </p:pic>
      <p:sp>
        <p:nvSpPr>
          <p:cNvPr id="3" name="Content Placeholder 2"/>
          <p:cNvSpPr>
            <a:spLocks noGrp="1"/>
          </p:cNvSpPr>
          <p:nvPr>
            <p:ph idx="1"/>
          </p:nvPr>
        </p:nvSpPr>
        <p:spPr>
          <a:xfrm>
            <a:off x="5449633" y="3455208"/>
            <a:ext cx="5742432" cy="2344708"/>
          </a:xfrm>
        </p:spPr>
        <p:txBody>
          <a:bodyPr anchor="ctr">
            <a:normAutofit/>
          </a:bodyPr>
          <a:lstStyle/>
          <a:p>
            <a:r>
              <a:rPr lang="en-AU" sz="1700"/>
              <a:t>How to introduce a Professional Development Program for Members?</a:t>
            </a:r>
          </a:p>
          <a:p>
            <a:pPr marL="0" indent="0">
              <a:buNone/>
            </a:pPr>
            <a:endParaRPr lang="en-AU" sz="1700"/>
          </a:p>
          <a:p>
            <a:pPr lvl="1"/>
            <a:r>
              <a:rPr lang="en-AU" sz="1700"/>
              <a:t>Realise it takes time</a:t>
            </a:r>
          </a:p>
          <a:p>
            <a:pPr lvl="1"/>
            <a:r>
              <a:rPr lang="en-AU" sz="1700"/>
              <a:t>Work out who your champions and influencers are</a:t>
            </a:r>
          </a:p>
          <a:p>
            <a:pPr lvl="1"/>
            <a:r>
              <a:rPr lang="en-AU" sz="1700"/>
              <a:t>Involve politicians in the development phase – communicate why should they be involved and build internal and external support</a:t>
            </a:r>
          </a:p>
        </p:txBody>
      </p:sp>
    </p:spTree>
    <p:extLst>
      <p:ext uri="{BB962C8B-B14F-4D97-AF65-F5344CB8AC3E}">
        <p14:creationId xmlns:p14="http://schemas.microsoft.com/office/powerpoint/2010/main" val="2399414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4296" y="329184"/>
            <a:ext cx="6894576" cy="1783080"/>
          </a:xfrm>
        </p:spPr>
        <p:txBody>
          <a:bodyPr anchor="b">
            <a:normAutofit/>
          </a:bodyPr>
          <a:lstStyle/>
          <a:p>
            <a:r>
              <a:rPr lang="en-AU" sz="5400"/>
              <a:t>The Development Process</a:t>
            </a:r>
          </a:p>
        </p:txBody>
      </p:sp>
      <p:pic>
        <p:nvPicPr>
          <p:cNvPr id="4" name="Content Placeholder 6"/>
          <p:cNvPicPr>
            <a:picLocks noChangeAspect="1"/>
          </p:cNvPicPr>
          <p:nvPr/>
        </p:nvPicPr>
        <p:blipFill rotWithShape="1">
          <a:blip r:embed="rId2" cstate="print">
            <a:extLst>
              <a:ext uri="{28A0092B-C50C-407E-A947-70E740481C1C}">
                <a14:useLocalDpi xmlns:a14="http://schemas.microsoft.com/office/drawing/2010/main" val="0"/>
              </a:ext>
            </a:extLst>
          </a:blip>
          <a:srcRect t="16472" r="-3" b="8758"/>
          <a:stretch/>
        </p:blipFill>
        <p:spPr>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pic>
        <p:nvPicPr>
          <p:cNvPr id="8" name="Picture 7">
            <a:extLst>
              <a:ext uri="{FF2B5EF4-FFF2-40B4-BE49-F238E27FC236}">
                <a16:creationId xmlns:a16="http://schemas.microsoft.com/office/drawing/2014/main" id="{DA20DD55-2354-4ABC-8D11-92F9E226C36C}"/>
              </a:ext>
            </a:extLst>
          </p:cNvPr>
          <p:cNvPicPr>
            <a:picLocks noChangeAspect="1"/>
          </p:cNvPicPr>
          <p:nvPr/>
        </p:nvPicPr>
        <p:blipFill rotWithShape="1">
          <a:blip r:embed="rId3"/>
          <a:srcRect t="5604" r="3" b="3"/>
          <a:stretch/>
        </p:blipFill>
        <p:spPr>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3" name="Content Placeholder 2"/>
          <p:cNvSpPr>
            <a:spLocks noGrp="1"/>
          </p:cNvSpPr>
          <p:nvPr>
            <p:ph idx="1"/>
          </p:nvPr>
        </p:nvSpPr>
        <p:spPr>
          <a:xfrm>
            <a:off x="4654296" y="2706624"/>
            <a:ext cx="6894576" cy="3483864"/>
          </a:xfrm>
        </p:spPr>
        <p:txBody>
          <a:bodyPr>
            <a:normAutofit/>
          </a:bodyPr>
          <a:lstStyle/>
          <a:p>
            <a:pPr marL="514350" indent="-514350">
              <a:buFont typeface="+mj-lt"/>
              <a:buAutoNum type="arabicPeriod"/>
            </a:pPr>
            <a:r>
              <a:rPr lang="en-AU" sz="2200"/>
              <a:t>Preliminary Meetings with Key Stakeholders</a:t>
            </a:r>
          </a:p>
          <a:p>
            <a:pPr marL="514350" indent="-514350">
              <a:buFont typeface="+mj-lt"/>
              <a:buAutoNum type="arabicPeriod"/>
            </a:pPr>
            <a:r>
              <a:rPr lang="en-AU" sz="2200"/>
              <a:t>Roundtable </a:t>
            </a:r>
          </a:p>
          <a:p>
            <a:pPr marL="514350" indent="-514350">
              <a:buFont typeface="+mj-lt"/>
              <a:buAutoNum type="arabicPeriod"/>
            </a:pPr>
            <a:r>
              <a:rPr lang="en-AU" sz="2200"/>
              <a:t>Professional Development Working Group</a:t>
            </a:r>
          </a:p>
          <a:p>
            <a:pPr marL="514350" indent="-514350">
              <a:buFont typeface="+mj-lt"/>
              <a:buAutoNum type="arabicPeriod"/>
            </a:pPr>
            <a:r>
              <a:rPr lang="en-AU" sz="2200"/>
              <a:t>Internal briefing</a:t>
            </a:r>
          </a:p>
        </p:txBody>
      </p:sp>
    </p:spTree>
    <p:extLst>
      <p:ext uri="{BB962C8B-B14F-4D97-AF65-F5344CB8AC3E}">
        <p14:creationId xmlns:p14="http://schemas.microsoft.com/office/powerpoint/2010/main" val="4024502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Development Process</a:t>
            </a:r>
          </a:p>
        </p:txBody>
      </p:sp>
      <p:sp>
        <p:nvSpPr>
          <p:cNvPr id="3" name="Content Placeholder 2"/>
          <p:cNvSpPr>
            <a:spLocks noGrp="1"/>
          </p:cNvSpPr>
          <p:nvPr>
            <p:ph idx="1"/>
          </p:nvPr>
        </p:nvSpPr>
        <p:spPr>
          <a:xfrm>
            <a:off x="838201" y="1825625"/>
            <a:ext cx="2995246" cy="4351338"/>
          </a:xfrm>
        </p:spPr>
        <p:txBody>
          <a:bodyPr/>
          <a:lstStyle/>
          <a:p>
            <a:pPr marL="514350" indent="-514350">
              <a:buFont typeface="+mj-lt"/>
              <a:buAutoNum type="arabicPeriod" startAt="5"/>
            </a:pPr>
            <a:r>
              <a:rPr lang="en-AU" dirty="0"/>
              <a:t>Glossy Brochure</a:t>
            </a:r>
          </a:p>
          <a:p>
            <a:pPr marL="514350" indent="-514350">
              <a:buFont typeface="+mj-lt"/>
              <a:buAutoNum type="arabicPeriod" startAt="5"/>
            </a:pPr>
            <a:r>
              <a:rPr lang="en-AU" dirty="0"/>
              <a:t>Targeted Mass Media Coverage </a:t>
            </a:r>
          </a:p>
        </p:txBody>
      </p:sp>
      <p:pic>
        <p:nvPicPr>
          <p:cNvPr id="4" name="Content Placeholder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6796" y="5240216"/>
            <a:ext cx="963867" cy="1338312"/>
          </a:xfrm>
          <a:prstGeom prst="rect">
            <a:avLst/>
          </a:prstGeom>
        </p:spPr>
      </p:pic>
      <p:graphicFrame>
        <p:nvGraphicFramePr>
          <p:cNvPr id="7" name="Object 6"/>
          <p:cNvGraphicFramePr>
            <a:graphicFrameLocks noChangeAspect="1"/>
          </p:cNvGraphicFramePr>
          <p:nvPr/>
        </p:nvGraphicFramePr>
        <p:xfrm>
          <a:off x="3739732" y="1593030"/>
          <a:ext cx="6776881" cy="4788890"/>
        </p:xfrm>
        <a:graphic>
          <a:graphicData uri="http://schemas.openxmlformats.org/presentationml/2006/ole">
            <mc:AlternateContent xmlns:mc="http://schemas.openxmlformats.org/markup-compatibility/2006">
              <mc:Choice xmlns:v="urn:schemas-microsoft-com:vml" Requires="v">
                <p:oleObj name="Acrobat Document" r:id="rId3" imgW="4009793" imgH="2833504" progId="Acrobat.Document.DC">
                  <p:embed/>
                </p:oleObj>
              </mc:Choice>
              <mc:Fallback>
                <p:oleObj name="Acrobat Document" r:id="rId3" imgW="4009793" imgH="2833504" progId="Acrobat.Document.DC">
                  <p:embed/>
                  <p:pic>
                    <p:nvPicPr>
                      <p:cNvPr id="7" name="Object 6"/>
                      <p:cNvPicPr/>
                      <p:nvPr/>
                    </p:nvPicPr>
                    <p:blipFill>
                      <a:blip r:embed="rId4"/>
                      <a:stretch>
                        <a:fillRect/>
                      </a:stretch>
                    </p:blipFill>
                    <p:spPr>
                      <a:xfrm>
                        <a:off x="3739732" y="1593030"/>
                        <a:ext cx="6776881" cy="4788890"/>
                      </a:xfrm>
                      <a:prstGeom prst="rect">
                        <a:avLst/>
                      </a:prstGeom>
                    </p:spPr>
                  </p:pic>
                </p:oleObj>
              </mc:Fallback>
            </mc:AlternateContent>
          </a:graphicData>
        </a:graphic>
      </p:graphicFrame>
    </p:spTree>
    <p:extLst>
      <p:ext uri="{BB962C8B-B14F-4D97-AF65-F5344CB8AC3E}">
        <p14:creationId xmlns:p14="http://schemas.microsoft.com/office/powerpoint/2010/main" val="2722365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mt="35000"/>
          </a:blip>
          <a:srcRect t="505" b="15250"/>
          <a:stretch/>
        </p:blipFill>
        <p:spPr>
          <a:xfrm>
            <a:off x="-8" y="-7"/>
            <a:ext cx="12192000" cy="6855958"/>
          </a:xfrm>
          <a:prstGeom prst="rect">
            <a:avLst/>
          </a:prstGeom>
        </p:spPr>
      </p:pic>
      <p:sp>
        <p:nvSpPr>
          <p:cNvPr id="2" name="Title 1"/>
          <p:cNvSpPr>
            <a:spLocks noGrp="1"/>
          </p:cNvSpPr>
          <p:nvPr>
            <p:ph type="title"/>
          </p:nvPr>
        </p:nvSpPr>
        <p:spPr>
          <a:xfrm>
            <a:off x="804672" y="4007335"/>
            <a:ext cx="6455833" cy="1497998"/>
          </a:xfrm>
        </p:spPr>
        <p:txBody>
          <a:bodyPr vert="horz" lIns="91440" tIns="45720" rIns="91440" bIns="45720" rtlCol="0" anchor="t">
            <a:normAutofit/>
          </a:bodyPr>
          <a:lstStyle/>
          <a:p>
            <a:r>
              <a:rPr lang="en-US" sz="6600" dirty="0"/>
              <a:t>E-Launch</a:t>
            </a:r>
          </a:p>
        </p:txBody>
      </p:sp>
      <p:sp>
        <p:nvSpPr>
          <p:cNvPr id="3" name="Content Placeholder 2"/>
          <p:cNvSpPr>
            <a:spLocks noGrp="1"/>
          </p:cNvSpPr>
          <p:nvPr>
            <p:ph idx="1"/>
          </p:nvPr>
        </p:nvSpPr>
        <p:spPr>
          <a:xfrm>
            <a:off x="804672" y="3288965"/>
            <a:ext cx="6455833" cy="665853"/>
          </a:xfrm>
        </p:spPr>
        <p:txBody>
          <a:bodyPr vert="horz" lIns="91440" tIns="45720" rIns="91440" bIns="45720" rtlCol="0" anchor="b">
            <a:normAutofit/>
          </a:bodyPr>
          <a:lstStyle/>
          <a:p>
            <a:pPr marL="0" indent="0">
              <a:buNone/>
            </a:pPr>
            <a:r>
              <a:rPr lang="en-US" sz="2000" kern="1200" dirty="0">
                <a:solidFill>
                  <a:schemeClr val="tx1"/>
                </a:solidFill>
                <a:latin typeface="+mn-lt"/>
                <a:ea typeface="+mn-ea"/>
                <a:cs typeface="+mn-cs"/>
              </a:rPr>
              <a:t>The Development Process </a:t>
            </a:r>
          </a:p>
        </p:txBody>
      </p:sp>
      <p:pic>
        <p:nvPicPr>
          <p:cNvPr id="6" name="Picture 5"/>
          <p:cNvPicPr>
            <a:picLocks noChangeAspect="1"/>
          </p:cNvPicPr>
          <p:nvPr/>
        </p:nvPicPr>
        <p:blipFill rotWithShape="1">
          <a:blip r:embed="rId3"/>
          <a:srcRect l="9886" r="1" b="1"/>
          <a:stretch/>
        </p:blipFill>
        <p:spPr>
          <a:xfrm>
            <a:off x="3639395" y="10"/>
            <a:ext cx="4023360" cy="2980230"/>
          </a:xfrm>
          <a:custGeom>
            <a:avLst/>
            <a:gdLst/>
            <a:ahLst/>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p:spPr>
      </p:pic>
      <p:pic>
        <p:nvPicPr>
          <p:cNvPr id="7" name="Picture 6"/>
          <p:cNvPicPr>
            <a:picLocks noChangeAspect="1"/>
          </p:cNvPicPr>
          <p:nvPr/>
        </p:nvPicPr>
        <p:blipFill rotWithShape="1">
          <a:blip r:embed="rId4"/>
          <a:srcRect l="29850" r="14772"/>
          <a:stretch/>
        </p:blipFill>
        <p:spPr>
          <a:xfrm>
            <a:off x="7816904" y="1584501"/>
            <a:ext cx="4375105" cy="5273507"/>
          </a:xfrm>
          <a:custGeom>
            <a:avLst/>
            <a:gdLst/>
            <a:ahLst/>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p:spPr>
      </p:pic>
    </p:spTree>
    <p:extLst>
      <p:ext uri="{BB962C8B-B14F-4D97-AF65-F5344CB8AC3E}">
        <p14:creationId xmlns:p14="http://schemas.microsoft.com/office/powerpoint/2010/main" val="257502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3600" y="1396289"/>
            <a:ext cx="5006336" cy="1325563"/>
          </a:xfrm>
        </p:spPr>
        <p:txBody>
          <a:bodyPr>
            <a:normAutofit/>
          </a:bodyPr>
          <a:lstStyle/>
          <a:p>
            <a:r>
              <a:rPr lang="en-AU" dirty="0"/>
              <a:t>Structure</a:t>
            </a:r>
          </a:p>
        </p:txBody>
      </p:sp>
      <p:pic>
        <p:nvPicPr>
          <p:cNvPr id="4" name="Picture 3"/>
          <p:cNvPicPr>
            <a:picLocks noChangeAspect="1"/>
          </p:cNvPicPr>
          <p:nvPr/>
        </p:nvPicPr>
        <p:blipFill rotWithShape="1">
          <a:blip r:embed="rId2"/>
          <a:srcRect l="16399" t="13929" r="20970" b="5208"/>
          <a:stretch/>
        </p:blipFill>
        <p:spPr>
          <a:xfrm>
            <a:off x="364241" y="927120"/>
            <a:ext cx="4105275" cy="3537968"/>
          </a:xfrm>
          <a:prstGeom prst="rect">
            <a:avLst/>
          </a:prstGeom>
        </p:spPr>
      </p:pic>
      <p:sp>
        <p:nvSpPr>
          <p:cNvPr id="3" name="Content Placeholder 2"/>
          <p:cNvSpPr>
            <a:spLocks noGrp="1"/>
          </p:cNvSpPr>
          <p:nvPr>
            <p:ph idx="1"/>
          </p:nvPr>
        </p:nvSpPr>
        <p:spPr>
          <a:xfrm>
            <a:off x="6658044" y="2871982"/>
            <a:ext cx="5006336" cy="3181684"/>
          </a:xfrm>
        </p:spPr>
        <p:txBody>
          <a:bodyPr anchor="t">
            <a:normAutofit/>
          </a:bodyPr>
          <a:lstStyle/>
          <a:p>
            <a:pPr marL="0" indent="0">
              <a:buNone/>
            </a:pPr>
            <a:r>
              <a:rPr lang="en-AU" dirty="0"/>
              <a:t>Key Pillars:</a:t>
            </a:r>
          </a:p>
          <a:p>
            <a:pPr marL="0" indent="0">
              <a:buNone/>
            </a:pPr>
            <a:endParaRPr lang="en-AU" dirty="0"/>
          </a:p>
          <a:p>
            <a:pPr marL="514350" indent="-514350">
              <a:buFont typeface="+mj-lt"/>
              <a:buAutoNum type="arabicPeriod"/>
            </a:pPr>
            <a:r>
              <a:rPr lang="en-AU" dirty="0"/>
              <a:t>Thought Leadership</a:t>
            </a:r>
          </a:p>
          <a:p>
            <a:pPr marL="514350" indent="-514350">
              <a:buFont typeface="+mj-lt"/>
              <a:buAutoNum type="arabicPeriod"/>
            </a:pPr>
            <a:r>
              <a:rPr lang="en-AU" dirty="0"/>
              <a:t>Educational Resources</a:t>
            </a:r>
          </a:p>
          <a:p>
            <a:pPr marL="514350" indent="-514350">
              <a:buFont typeface="+mj-lt"/>
              <a:buAutoNum type="arabicPeriod"/>
            </a:pPr>
            <a:r>
              <a:rPr lang="en-AU" dirty="0"/>
              <a:t>Support Mechanisms</a:t>
            </a:r>
          </a:p>
        </p:txBody>
      </p:sp>
    </p:spTree>
    <p:extLst>
      <p:ext uri="{BB962C8B-B14F-4D97-AF65-F5344CB8AC3E}">
        <p14:creationId xmlns:p14="http://schemas.microsoft.com/office/powerpoint/2010/main" val="148189044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Thank you">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3.xml><?xml version="1.0" encoding="utf-8"?>
<a:theme xmlns:a="http://schemas.openxmlformats.org/drawingml/2006/main" name="1_Cover photo for red logo">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4.xml><?xml version="1.0" encoding="utf-8"?>
<a:theme xmlns:a="http://schemas.openxmlformats.org/drawingml/2006/main" name="7_Cover Theme">
  <a:themeElements>
    <a:clrScheme name="McGill">
      <a:dk1>
        <a:srgbClr val="000000"/>
      </a:dk1>
      <a:lt1>
        <a:srgbClr val="FFFFFF"/>
      </a:lt1>
      <a:dk2>
        <a:srgbClr val="444343"/>
      </a:dk2>
      <a:lt2>
        <a:srgbClr val="E7E6E6"/>
      </a:lt2>
      <a:accent1>
        <a:srgbClr val="ED1B2F"/>
      </a:accent1>
      <a:accent2>
        <a:srgbClr val="D7D7D9"/>
      </a:accent2>
      <a:accent3>
        <a:srgbClr val="000000"/>
      </a:accent3>
      <a:accent4>
        <a:srgbClr val="515151"/>
      </a:accent4>
      <a:accent5>
        <a:srgbClr val="919191"/>
      </a:accent5>
      <a:accent6>
        <a:srgbClr val="CACACA"/>
      </a:accent6>
      <a:hlink>
        <a:srgbClr val="EC1A2F"/>
      </a:hlink>
      <a:folHlink>
        <a:srgbClr val="ED1B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060DAF1C6AED4E8D9D7D900ACBCE1D" ma:contentTypeVersion="15" ma:contentTypeDescription="Create a new document." ma:contentTypeScope="" ma:versionID="2af0bbbaf30270fbc893a9ea4ce55cf2">
  <xsd:schema xmlns:xsd="http://www.w3.org/2001/XMLSchema" xmlns:xs="http://www.w3.org/2001/XMLSchema" xmlns:p="http://schemas.microsoft.com/office/2006/metadata/properties" xmlns:ns2="93472f60-6761-4592-9498-7c98620eeceb" xmlns:ns3="a933a2ba-7154-4cf9-bb80-bdfe091adb7b" targetNamespace="http://schemas.microsoft.com/office/2006/metadata/properties" ma:root="true" ma:fieldsID="043ddef9b4726962e94464870b5da332" ns2:_="" ns3:_="">
    <xsd:import namespace="93472f60-6761-4592-9498-7c98620eeceb"/>
    <xsd:import namespace="a933a2ba-7154-4cf9-bb80-bdfe091adb7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472f60-6761-4592-9498-7c98620eec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e9fdce3-f196-4a0e-bc24-e1542d367e48"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933a2ba-7154-4cf9-bb80-bdfe091adb7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a14ab578-7e7d-4a37-b293-469126f485ca}" ma:internalName="TaxCatchAll" ma:showField="CatchAllData" ma:web="a933a2ba-7154-4cf9-bb80-bdfe091adb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3472f60-6761-4592-9498-7c98620eeceb">
      <Terms xmlns="http://schemas.microsoft.com/office/infopath/2007/PartnerControls"/>
    </lcf76f155ced4ddcb4097134ff3c332f>
    <TaxCatchAll xmlns="a933a2ba-7154-4cf9-bb80-bdfe091adb7b" xsi:nil="true"/>
  </documentManagement>
</p:properties>
</file>

<file path=customXml/itemProps1.xml><?xml version="1.0" encoding="utf-8"?>
<ds:datastoreItem xmlns:ds="http://schemas.openxmlformats.org/officeDocument/2006/customXml" ds:itemID="{F18423DE-7B2F-48E3-8684-E5BF78C7578B}"/>
</file>

<file path=customXml/itemProps2.xml><?xml version="1.0" encoding="utf-8"?>
<ds:datastoreItem xmlns:ds="http://schemas.openxmlformats.org/officeDocument/2006/customXml" ds:itemID="{C5AA9D20-7E28-4FC0-8FA7-1626368CBC05}"/>
</file>

<file path=customXml/itemProps3.xml><?xml version="1.0" encoding="utf-8"?>
<ds:datastoreItem xmlns:ds="http://schemas.openxmlformats.org/officeDocument/2006/customXml" ds:itemID="{36822C59-6DCE-4E1E-B9FD-7F03A8B48CB5}"/>
</file>

<file path=docProps/app.xml><?xml version="1.0" encoding="utf-8"?>
<Properties xmlns="http://schemas.openxmlformats.org/officeDocument/2006/extended-properties" xmlns:vt="http://schemas.openxmlformats.org/officeDocument/2006/docPropsVTypes">
  <TotalTime>5</TotalTime>
  <Words>905</Words>
  <Application>Microsoft Office PowerPoint</Application>
  <PresentationFormat>Widescreen</PresentationFormat>
  <Paragraphs>196</Paragraphs>
  <Slides>37</Slides>
  <Notes>9</Notes>
  <HiddenSlides>0</HiddenSlides>
  <MMClips>1</MMClips>
  <ScaleCrop>false</ScaleCrop>
  <HeadingPairs>
    <vt:vector size="8" baseType="variant">
      <vt:variant>
        <vt:lpstr>Fonts Used</vt:lpstr>
      </vt:variant>
      <vt:variant>
        <vt:i4>13</vt:i4>
      </vt:variant>
      <vt:variant>
        <vt:lpstr>Theme</vt:lpstr>
      </vt:variant>
      <vt:variant>
        <vt:i4>4</vt:i4>
      </vt:variant>
      <vt:variant>
        <vt:lpstr>Embedded OLE Servers</vt:lpstr>
      </vt:variant>
      <vt:variant>
        <vt:i4>1</vt:i4>
      </vt:variant>
      <vt:variant>
        <vt:lpstr>Slide Titles</vt:lpstr>
      </vt:variant>
      <vt:variant>
        <vt:i4>37</vt:i4>
      </vt:variant>
    </vt:vector>
  </HeadingPairs>
  <TitlesOfParts>
    <vt:vector size="55" baseType="lpstr">
      <vt:lpstr>-apple-system</vt:lpstr>
      <vt:lpstr>Arial</vt:lpstr>
      <vt:lpstr>Calibri</vt:lpstr>
      <vt:lpstr>Calibri Light</vt:lpstr>
      <vt:lpstr>Century Gothic</vt:lpstr>
      <vt:lpstr>Gill Sans MT</vt:lpstr>
      <vt:lpstr>inherit</vt:lpstr>
      <vt:lpstr>McGill Sans</vt:lpstr>
      <vt:lpstr>McGill Sans Medium</vt:lpstr>
      <vt:lpstr>McGill Serif Medium</vt:lpstr>
      <vt:lpstr>Source Sans Pro</vt:lpstr>
      <vt:lpstr>Times</vt:lpstr>
      <vt:lpstr>Wingdings</vt:lpstr>
      <vt:lpstr>Office Theme</vt:lpstr>
      <vt:lpstr>11_Thank you</vt:lpstr>
      <vt:lpstr>1_Cover photo for red logo</vt:lpstr>
      <vt:lpstr>7_Cover Theme</vt:lpstr>
      <vt:lpstr>Acrobat Document</vt:lpstr>
      <vt:lpstr>PowerPoint Presentation</vt:lpstr>
      <vt:lpstr>Professional Development Program for Parliamentarians</vt:lpstr>
      <vt:lpstr>Outline</vt:lpstr>
      <vt:lpstr>Background</vt:lpstr>
      <vt:lpstr>Development</vt:lpstr>
      <vt:lpstr>The Development Process</vt:lpstr>
      <vt:lpstr>The Development Process</vt:lpstr>
      <vt:lpstr>E-Launch</vt:lpstr>
      <vt:lpstr>Structure</vt:lpstr>
      <vt:lpstr>Thought Leadership events</vt:lpstr>
      <vt:lpstr>Educational Resources</vt:lpstr>
      <vt:lpstr>Educational Resources</vt:lpstr>
      <vt:lpstr>Support Mechanisms</vt:lpstr>
      <vt:lpstr>Next Steps</vt:lpstr>
      <vt:lpstr>BLANK SLIDE</vt:lpstr>
      <vt:lpstr>BUILDING PARLIAMENTARY CAPACITY through Professional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BLANK SLIDE</vt:lpstr>
      <vt:lpstr>PowerPoint Presentation</vt:lpstr>
      <vt:lpstr>CPA Parliamentary Academy </vt:lpstr>
      <vt:lpstr>CPA Parliamentary Academy </vt:lpstr>
      <vt:lpstr>CPA Parliamentary Academy </vt:lpstr>
      <vt:lpstr>CPA Parliamentary Academy </vt:lpstr>
      <vt:lpstr>CPA Parliamentary Academy – Available Course</vt:lpstr>
      <vt:lpstr>CPA Parliamentary Academy – Courses in Development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Davies</dc:creator>
  <cp:lastModifiedBy>Tom Davies</cp:lastModifiedBy>
  <cp:revision>1</cp:revision>
  <dcterms:created xsi:type="dcterms:W3CDTF">2022-09-06T15:31:57Z</dcterms:created>
  <dcterms:modified xsi:type="dcterms:W3CDTF">2022-09-06T15:37:43Z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0x010100FD060DAF1C6AED4E8D9D7D900ACBCE1D</vt:lpwstr>
  </property>
</Properties>
</file>