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6" r:id="rId5"/>
    <p:sldId id="258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720C8-5D79-465B-AE25-5DEA0252C70D}" v="67" dt="2023-08-29T17:09:40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98" autoAdjust="0"/>
  </p:normalViewPr>
  <p:slideViewPr>
    <p:cSldViewPr snapToGrid="0">
      <p:cViewPr varScale="1">
        <p:scale>
          <a:sx n="63" d="100"/>
          <a:sy n="63" d="100"/>
        </p:scale>
        <p:origin x="5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ia Haider Shikoh" userId="9b368c14-2c20-4273-9d00-2e282106db7f" providerId="ADAL" clId="{CBB720C8-5D79-465B-AE25-5DEA0252C70D}"/>
    <pc:docChg chg="undo custSel addSld delSld modSld sldOrd">
      <pc:chgData name="Sania Haider Shikoh" userId="9b368c14-2c20-4273-9d00-2e282106db7f" providerId="ADAL" clId="{CBB720C8-5D79-465B-AE25-5DEA0252C70D}" dt="2023-08-29T17:10:00.435" v="305" actId="113"/>
      <pc:docMkLst>
        <pc:docMk/>
      </pc:docMkLst>
      <pc:sldChg chg="del">
        <pc:chgData name="Sania Haider Shikoh" userId="9b368c14-2c20-4273-9d00-2e282106db7f" providerId="ADAL" clId="{CBB720C8-5D79-465B-AE25-5DEA0252C70D}" dt="2023-08-29T16:50:11.887" v="92" actId="47"/>
        <pc:sldMkLst>
          <pc:docMk/>
          <pc:sldMk cId="3165466212" sldId="256"/>
        </pc:sldMkLst>
      </pc:sldChg>
      <pc:sldChg chg="modSp mod">
        <pc:chgData name="Sania Haider Shikoh" userId="9b368c14-2c20-4273-9d00-2e282106db7f" providerId="ADAL" clId="{CBB720C8-5D79-465B-AE25-5DEA0252C70D}" dt="2023-08-29T17:03:07.684" v="177" actId="20577"/>
        <pc:sldMkLst>
          <pc:docMk/>
          <pc:sldMk cId="3550156498" sldId="257"/>
        </pc:sldMkLst>
        <pc:spChg chg="mod">
          <ac:chgData name="Sania Haider Shikoh" userId="9b368c14-2c20-4273-9d00-2e282106db7f" providerId="ADAL" clId="{CBB720C8-5D79-465B-AE25-5DEA0252C70D}" dt="2023-08-29T17:03:07.684" v="177" actId="20577"/>
          <ac:spMkLst>
            <pc:docMk/>
            <pc:sldMk cId="3550156498" sldId="257"/>
            <ac:spMk id="3" creationId="{0FDA1E54-4D35-84D6-B99C-45B1E58B6B85}"/>
          </ac:spMkLst>
        </pc:spChg>
      </pc:sldChg>
      <pc:sldChg chg="addSp delSp modSp mod setBg">
        <pc:chgData name="Sania Haider Shikoh" userId="9b368c14-2c20-4273-9d00-2e282106db7f" providerId="ADAL" clId="{CBB720C8-5D79-465B-AE25-5DEA0252C70D}" dt="2023-08-29T17:09:45.255" v="304" actId="1076"/>
        <pc:sldMkLst>
          <pc:docMk/>
          <pc:sldMk cId="1813282064" sldId="258"/>
        </pc:sldMkLst>
        <pc:spChg chg="mod">
          <ac:chgData name="Sania Haider Shikoh" userId="9b368c14-2c20-4273-9d00-2e282106db7f" providerId="ADAL" clId="{CBB720C8-5D79-465B-AE25-5DEA0252C70D}" dt="2023-08-29T17:09:39.648" v="300" actId="14100"/>
          <ac:spMkLst>
            <pc:docMk/>
            <pc:sldMk cId="1813282064" sldId="258"/>
            <ac:spMk id="2" creationId="{1F43526B-1872-2A69-D399-6DC4A4263A5F}"/>
          </ac:spMkLst>
        </pc:spChg>
        <pc:spChg chg="add del">
          <ac:chgData name="Sania Haider Shikoh" userId="9b368c14-2c20-4273-9d00-2e282106db7f" providerId="ADAL" clId="{CBB720C8-5D79-465B-AE25-5DEA0252C70D}" dt="2023-08-29T16:57:03.775" v="133" actId="26606"/>
          <ac:spMkLst>
            <pc:docMk/>
            <pc:sldMk cId="1813282064" sldId="258"/>
            <ac:spMk id="10" creationId="{E02239D2-A05D-4A1C-9F06-FBA7FC730E1B}"/>
          </ac:spMkLst>
        </pc:spChg>
        <pc:spChg chg="add del">
          <ac:chgData name="Sania Haider Shikoh" userId="9b368c14-2c20-4273-9d00-2e282106db7f" providerId="ADAL" clId="{CBB720C8-5D79-465B-AE25-5DEA0252C70D}" dt="2023-08-29T16:53:44.703" v="119" actId="26606"/>
          <ac:spMkLst>
            <pc:docMk/>
            <pc:sldMk cId="1813282064" sldId="258"/>
            <ac:spMk id="13" creationId="{E02239D2-A05D-4A1C-9F06-FBA7FC730E1B}"/>
          </ac:spMkLst>
        </pc:spChg>
        <pc:graphicFrameChg chg="mod modGraphic">
          <ac:chgData name="Sania Haider Shikoh" userId="9b368c14-2c20-4273-9d00-2e282106db7f" providerId="ADAL" clId="{CBB720C8-5D79-465B-AE25-5DEA0252C70D}" dt="2023-08-29T16:57:03.775" v="133" actId="26606"/>
          <ac:graphicFrameMkLst>
            <pc:docMk/>
            <pc:sldMk cId="1813282064" sldId="258"/>
            <ac:graphicFrameMk id="8" creationId="{877274CD-301C-917A-DED5-8327C45F195F}"/>
          </ac:graphicFrameMkLst>
        </pc:graphicFrameChg>
        <pc:picChg chg="mod">
          <ac:chgData name="Sania Haider Shikoh" userId="9b368c14-2c20-4273-9d00-2e282106db7f" providerId="ADAL" clId="{CBB720C8-5D79-465B-AE25-5DEA0252C70D}" dt="2023-08-29T16:57:03.775" v="133" actId="26606"/>
          <ac:picMkLst>
            <pc:docMk/>
            <pc:sldMk cId="1813282064" sldId="258"/>
            <ac:picMk id="4" creationId="{9D6A5185-02B0-55E6-A90D-779AA1B07E45}"/>
          </ac:picMkLst>
        </pc:picChg>
        <pc:picChg chg="add mod">
          <ac:chgData name="Sania Haider Shikoh" userId="9b368c14-2c20-4273-9d00-2e282106db7f" providerId="ADAL" clId="{CBB720C8-5D79-465B-AE25-5DEA0252C70D}" dt="2023-08-29T17:09:45.255" v="304" actId="1076"/>
          <ac:picMkLst>
            <pc:docMk/>
            <pc:sldMk cId="1813282064" sldId="258"/>
            <ac:picMk id="11" creationId="{CF578A47-93B8-07A3-9A02-DE4A01CABB94}"/>
          </ac:picMkLst>
        </pc:picChg>
      </pc:sldChg>
      <pc:sldChg chg="del">
        <pc:chgData name="Sania Haider Shikoh" userId="9b368c14-2c20-4273-9d00-2e282106db7f" providerId="ADAL" clId="{CBB720C8-5D79-465B-AE25-5DEA0252C70D}" dt="2023-08-29T16:50:05.519" v="91" actId="47"/>
        <pc:sldMkLst>
          <pc:docMk/>
          <pc:sldMk cId="2164392289" sldId="260"/>
        </pc:sldMkLst>
      </pc:sldChg>
      <pc:sldChg chg="modSp mod">
        <pc:chgData name="Sania Haider Shikoh" userId="9b368c14-2c20-4273-9d00-2e282106db7f" providerId="ADAL" clId="{CBB720C8-5D79-465B-AE25-5DEA0252C70D}" dt="2023-08-29T16:53:26.033" v="117" actId="20577"/>
        <pc:sldMkLst>
          <pc:docMk/>
          <pc:sldMk cId="1023187018" sldId="261"/>
        </pc:sldMkLst>
        <pc:spChg chg="mod">
          <ac:chgData name="Sania Haider Shikoh" userId="9b368c14-2c20-4273-9d00-2e282106db7f" providerId="ADAL" clId="{CBB720C8-5D79-465B-AE25-5DEA0252C70D}" dt="2023-08-29T16:53:26.033" v="117" actId="20577"/>
          <ac:spMkLst>
            <pc:docMk/>
            <pc:sldMk cId="1023187018" sldId="261"/>
            <ac:spMk id="3" creationId="{0FDA1E54-4D35-84D6-B99C-45B1E58B6B85}"/>
          </ac:spMkLst>
        </pc:spChg>
      </pc:sldChg>
      <pc:sldChg chg="del">
        <pc:chgData name="Sania Haider Shikoh" userId="9b368c14-2c20-4273-9d00-2e282106db7f" providerId="ADAL" clId="{CBB720C8-5D79-465B-AE25-5DEA0252C70D}" dt="2023-08-29T16:50:03.532" v="90" actId="47"/>
        <pc:sldMkLst>
          <pc:docMk/>
          <pc:sldMk cId="4081369396" sldId="262"/>
        </pc:sldMkLst>
      </pc:sldChg>
      <pc:sldChg chg="addSp modSp mod">
        <pc:chgData name="Sania Haider Shikoh" userId="9b368c14-2c20-4273-9d00-2e282106db7f" providerId="ADAL" clId="{CBB720C8-5D79-465B-AE25-5DEA0252C70D}" dt="2023-08-29T17:09:31.350" v="297" actId="14100"/>
        <pc:sldMkLst>
          <pc:docMk/>
          <pc:sldMk cId="2531000890" sldId="263"/>
        </pc:sldMkLst>
        <pc:spChg chg="mod">
          <ac:chgData name="Sania Haider Shikoh" userId="9b368c14-2c20-4273-9d00-2e282106db7f" providerId="ADAL" clId="{CBB720C8-5D79-465B-AE25-5DEA0252C70D}" dt="2023-08-29T17:09:31.350" v="297" actId="14100"/>
          <ac:spMkLst>
            <pc:docMk/>
            <pc:sldMk cId="2531000890" sldId="263"/>
            <ac:spMk id="2" creationId="{1F43526B-1872-2A69-D399-6DC4A4263A5F}"/>
          </ac:spMkLst>
        </pc:spChg>
        <pc:graphicFrameChg chg="mod">
          <ac:chgData name="Sania Haider Shikoh" userId="9b368c14-2c20-4273-9d00-2e282106db7f" providerId="ADAL" clId="{CBB720C8-5D79-465B-AE25-5DEA0252C70D}" dt="2023-08-29T17:09:15.111" v="291"/>
          <ac:graphicFrameMkLst>
            <pc:docMk/>
            <pc:sldMk cId="2531000890" sldId="263"/>
            <ac:graphicFrameMk id="8" creationId="{877274CD-301C-917A-DED5-8327C45F195F}"/>
          </ac:graphicFrameMkLst>
        </pc:graphicFrameChg>
        <pc:picChg chg="add mod">
          <ac:chgData name="Sania Haider Shikoh" userId="9b368c14-2c20-4273-9d00-2e282106db7f" providerId="ADAL" clId="{CBB720C8-5D79-465B-AE25-5DEA0252C70D}" dt="2023-08-29T17:09:25.314" v="295" actId="1076"/>
          <ac:picMkLst>
            <pc:docMk/>
            <pc:sldMk cId="2531000890" sldId="263"/>
            <ac:picMk id="3" creationId="{3AA61D6D-4FD8-A95B-49B7-EF756010881D}"/>
          </ac:picMkLst>
        </pc:picChg>
      </pc:sldChg>
      <pc:sldChg chg="addSp delSp modSp add mod ord">
        <pc:chgData name="Sania Haider Shikoh" userId="9b368c14-2c20-4273-9d00-2e282106db7f" providerId="ADAL" clId="{CBB720C8-5D79-465B-AE25-5DEA0252C70D}" dt="2023-08-29T17:09:05.114" v="288" actId="1076"/>
        <pc:sldMkLst>
          <pc:docMk/>
          <pc:sldMk cId="418724969" sldId="264"/>
        </pc:sldMkLst>
        <pc:spChg chg="mod">
          <ac:chgData name="Sania Haider Shikoh" userId="9b368c14-2c20-4273-9d00-2e282106db7f" providerId="ADAL" clId="{CBB720C8-5D79-465B-AE25-5DEA0252C70D}" dt="2023-08-29T16:49:32.528" v="86" actId="14100"/>
          <ac:spMkLst>
            <pc:docMk/>
            <pc:sldMk cId="418724969" sldId="264"/>
            <ac:spMk id="2" creationId="{0C8D560A-4ECC-68DD-E85D-791EDB7BE7FA}"/>
          </ac:spMkLst>
        </pc:spChg>
        <pc:spChg chg="add del mod">
          <ac:chgData name="Sania Haider Shikoh" userId="9b368c14-2c20-4273-9d00-2e282106db7f" providerId="ADAL" clId="{CBB720C8-5D79-465B-AE25-5DEA0252C70D}" dt="2023-08-29T16:42:51.072" v="25" actId="26606"/>
          <ac:spMkLst>
            <pc:docMk/>
            <pc:sldMk cId="418724969" sldId="264"/>
            <ac:spMk id="3" creationId="{0FDA1E54-4D35-84D6-B99C-45B1E58B6B85}"/>
          </ac:spMkLst>
        </pc:spChg>
        <pc:spChg chg="add del">
          <ac:chgData name="Sania Haider Shikoh" userId="9b368c14-2c20-4273-9d00-2e282106db7f" providerId="ADAL" clId="{CBB720C8-5D79-465B-AE25-5DEA0252C70D}" dt="2023-08-29T16:42:51.072" v="25" actId="26606"/>
          <ac:spMkLst>
            <pc:docMk/>
            <pc:sldMk cId="418724969" sldId="264"/>
            <ac:spMk id="1031" creationId="{45D37F4E-DDB4-456B-97E0-9937730A039F}"/>
          </ac:spMkLst>
        </pc:spChg>
        <pc:spChg chg="add del">
          <ac:chgData name="Sania Haider Shikoh" userId="9b368c14-2c20-4273-9d00-2e282106db7f" providerId="ADAL" clId="{CBB720C8-5D79-465B-AE25-5DEA0252C70D}" dt="2023-08-29T16:42:51.072" v="25" actId="26606"/>
          <ac:spMkLst>
            <pc:docMk/>
            <pc:sldMk cId="418724969" sldId="264"/>
            <ac:spMk id="1033" creationId="{B2DD41CD-8F47-4F56-AD12-4E2FF7696987}"/>
          </ac:spMkLst>
        </pc:spChg>
        <pc:spChg chg="add del">
          <ac:chgData name="Sania Haider Shikoh" userId="9b368c14-2c20-4273-9d00-2e282106db7f" providerId="ADAL" clId="{CBB720C8-5D79-465B-AE25-5DEA0252C70D}" dt="2023-08-29T16:42:45.598" v="22" actId="26606"/>
          <ac:spMkLst>
            <pc:docMk/>
            <pc:sldMk cId="418724969" sldId="264"/>
            <ac:spMk id="1039" creationId="{BACC6370-2D7E-4714-9D71-7542949D7D5D}"/>
          </ac:spMkLst>
        </pc:spChg>
        <pc:spChg chg="add del">
          <ac:chgData name="Sania Haider Shikoh" userId="9b368c14-2c20-4273-9d00-2e282106db7f" providerId="ADAL" clId="{CBB720C8-5D79-465B-AE25-5DEA0252C70D}" dt="2023-08-29T16:42:51.038" v="24" actId="26606"/>
          <ac:spMkLst>
            <pc:docMk/>
            <pc:sldMk cId="418724969" sldId="264"/>
            <ac:spMk id="1040" creationId="{B50AB553-2A96-4A92-96F2-93548E096954}"/>
          </ac:spMkLst>
        </pc:spChg>
        <pc:spChg chg="add del">
          <ac:chgData name="Sania Haider Shikoh" userId="9b368c14-2c20-4273-9d00-2e282106db7f" providerId="ADAL" clId="{CBB720C8-5D79-465B-AE25-5DEA0252C70D}" dt="2023-08-29T16:42:45.598" v="22" actId="26606"/>
          <ac:spMkLst>
            <pc:docMk/>
            <pc:sldMk cId="418724969" sldId="264"/>
            <ac:spMk id="1041" creationId="{F68B3F68-107C-434F-AA38-110D5EA91B85}"/>
          </ac:spMkLst>
        </pc:spChg>
        <pc:spChg chg="add del">
          <ac:chgData name="Sania Haider Shikoh" userId="9b368c14-2c20-4273-9d00-2e282106db7f" providerId="ADAL" clId="{CBB720C8-5D79-465B-AE25-5DEA0252C70D}" dt="2023-08-29T16:42:45.598" v="22" actId="26606"/>
          <ac:spMkLst>
            <pc:docMk/>
            <pc:sldMk cId="418724969" sldId="264"/>
            <ac:spMk id="1043" creationId="{AAD0DBB9-1A4B-4391-81D4-CB19F9AB918A}"/>
          </ac:spMkLst>
        </pc:spChg>
        <pc:spChg chg="add del">
          <ac:chgData name="Sania Haider Shikoh" userId="9b368c14-2c20-4273-9d00-2e282106db7f" providerId="ADAL" clId="{CBB720C8-5D79-465B-AE25-5DEA0252C70D}" dt="2023-08-29T16:42:45.598" v="22" actId="26606"/>
          <ac:spMkLst>
            <pc:docMk/>
            <pc:sldMk cId="418724969" sldId="264"/>
            <ac:spMk id="1045" creationId="{063BBA22-50EA-4C4D-BE05-F1CE4E63AA56}"/>
          </ac:spMkLst>
        </pc:spChg>
        <pc:spChg chg="add">
          <ac:chgData name="Sania Haider Shikoh" userId="9b368c14-2c20-4273-9d00-2e282106db7f" providerId="ADAL" clId="{CBB720C8-5D79-465B-AE25-5DEA0252C70D}" dt="2023-08-29T16:42:51.072" v="25" actId="26606"/>
          <ac:spMkLst>
            <pc:docMk/>
            <pc:sldMk cId="418724969" sldId="264"/>
            <ac:spMk id="1049" creationId="{BACC6370-2D7E-4714-9D71-7542949D7D5D}"/>
          </ac:spMkLst>
        </pc:spChg>
        <pc:spChg chg="add">
          <ac:chgData name="Sania Haider Shikoh" userId="9b368c14-2c20-4273-9d00-2e282106db7f" providerId="ADAL" clId="{CBB720C8-5D79-465B-AE25-5DEA0252C70D}" dt="2023-08-29T16:42:51.072" v="25" actId="26606"/>
          <ac:spMkLst>
            <pc:docMk/>
            <pc:sldMk cId="418724969" sldId="264"/>
            <ac:spMk id="1050" creationId="{F68B3F68-107C-434F-AA38-110D5EA91B85}"/>
          </ac:spMkLst>
        </pc:spChg>
        <pc:spChg chg="add">
          <ac:chgData name="Sania Haider Shikoh" userId="9b368c14-2c20-4273-9d00-2e282106db7f" providerId="ADAL" clId="{CBB720C8-5D79-465B-AE25-5DEA0252C70D}" dt="2023-08-29T16:42:51.072" v="25" actId="26606"/>
          <ac:spMkLst>
            <pc:docMk/>
            <pc:sldMk cId="418724969" sldId="264"/>
            <ac:spMk id="1051" creationId="{AAD0DBB9-1A4B-4391-81D4-CB19F9AB918A}"/>
          </ac:spMkLst>
        </pc:spChg>
        <pc:spChg chg="add">
          <ac:chgData name="Sania Haider Shikoh" userId="9b368c14-2c20-4273-9d00-2e282106db7f" providerId="ADAL" clId="{CBB720C8-5D79-465B-AE25-5DEA0252C70D}" dt="2023-08-29T16:42:51.072" v="25" actId="26606"/>
          <ac:spMkLst>
            <pc:docMk/>
            <pc:sldMk cId="418724969" sldId="264"/>
            <ac:spMk id="1052" creationId="{063BBA22-50EA-4C4D-BE05-F1CE4E63AA56}"/>
          </ac:spMkLst>
        </pc:spChg>
        <pc:graphicFrameChg chg="add del">
          <ac:chgData name="Sania Haider Shikoh" userId="9b368c14-2c20-4273-9d00-2e282106db7f" providerId="ADAL" clId="{CBB720C8-5D79-465B-AE25-5DEA0252C70D}" dt="2023-08-29T16:42:45.598" v="22" actId="26606"/>
          <ac:graphicFrameMkLst>
            <pc:docMk/>
            <pc:sldMk cId="418724969" sldId="264"/>
            <ac:graphicFrameMk id="1035" creationId="{EF1309A1-A226-F00E-3911-F83137524FFF}"/>
          </ac:graphicFrameMkLst>
        </pc:graphicFrameChg>
        <pc:graphicFrameChg chg="add del">
          <ac:chgData name="Sania Haider Shikoh" userId="9b368c14-2c20-4273-9d00-2e282106db7f" providerId="ADAL" clId="{CBB720C8-5D79-465B-AE25-5DEA0252C70D}" dt="2023-08-29T16:42:51.038" v="24" actId="26606"/>
          <ac:graphicFrameMkLst>
            <pc:docMk/>
            <pc:sldMk cId="418724969" sldId="264"/>
            <ac:graphicFrameMk id="1047" creationId="{F2A437DF-A8B4-5BB4-8EF0-A0A89FDCECE8}"/>
          </ac:graphicFrameMkLst>
        </pc:graphicFrameChg>
        <pc:graphicFrameChg chg="add mod modGraphic">
          <ac:chgData name="Sania Haider Shikoh" userId="9b368c14-2c20-4273-9d00-2e282106db7f" providerId="ADAL" clId="{CBB720C8-5D79-465B-AE25-5DEA0252C70D}" dt="2023-08-29T16:59:17.120" v="160" actId="404"/>
          <ac:graphicFrameMkLst>
            <pc:docMk/>
            <pc:sldMk cId="418724969" sldId="264"/>
            <ac:graphicFrameMk id="1053" creationId="{EF1309A1-A226-F00E-3911-F83137524FFF}"/>
          </ac:graphicFrameMkLst>
        </pc:graphicFrameChg>
        <pc:picChg chg="add mod">
          <ac:chgData name="Sania Haider Shikoh" userId="9b368c14-2c20-4273-9d00-2e282106db7f" providerId="ADAL" clId="{CBB720C8-5D79-465B-AE25-5DEA0252C70D}" dt="2023-08-29T17:08:55.984" v="282" actId="14100"/>
          <ac:picMkLst>
            <pc:docMk/>
            <pc:sldMk cId="418724969" sldId="264"/>
            <ac:picMk id="4" creationId="{48474471-6231-67B3-6582-562201B3C779}"/>
          </ac:picMkLst>
        </pc:picChg>
        <pc:picChg chg="add mod">
          <ac:chgData name="Sania Haider Shikoh" userId="9b368c14-2c20-4273-9d00-2e282106db7f" providerId="ADAL" clId="{CBB720C8-5D79-465B-AE25-5DEA0252C70D}" dt="2023-08-29T17:09:05.114" v="288" actId="1076"/>
          <ac:picMkLst>
            <pc:docMk/>
            <pc:sldMk cId="418724969" sldId="264"/>
            <ac:picMk id="5" creationId="{CDD42652-E7FE-0E14-31D4-E5574F4BA1B2}"/>
          </ac:picMkLst>
        </pc:picChg>
        <pc:picChg chg="del">
          <ac:chgData name="Sania Haider Shikoh" userId="9b368c14-2c20-4273-9d00-2e282106db7f" providerId="ADAL" clId="{CBB720C8-5D79-465B-AE25-5DEA0252C70D}" dt="2023-08-29T16:41:18.409" v="3" actId="478"/>
          <ac:picMkLst>
            <pc:docMk/>
            <pc:sldMk cId="418724969" sldId="264"/>
            <ac:picMk id="1026" creationId="{491B1235-B77C-099C-5FCD-1581C1A23A0E}"/>
          </ac:picMkLst>
        </pc:picChg>
        <pc:picChg chg="add del">
          <ac:chgData name="Sania Haider Shikoh" userId="9b368c14-2c20-4273-9d00-2e282106db7f" providerId="ADAL" clId="{CBB720C8-5D79-465B-AE25-5DEA0252C70D}" dt="2023-08-29T16:42:51.038" v="24" actId="26606"/>
          <ac:picMkLst>
            <pc:docMk/>
            <pc:sldMk cId="418724969" sldId="264"/>
            <ac:picMk id="1036" creationId="{A9666173-089A-8709-AA28-895116AEEA52}"/>
          </ac:picMkLst>
        </pc:picChg>
      </pc:sldChg>
      <pc:sldChg chg="addSp delSp modSp add mod ord">
        <pc:chgData name="Sania Haider Shikoh" userId="9b368c14-2c20-4273-9d00-2e282106db7f" providerId="ADAL" clId="{CBB720C8-5D79-465B-AE25-5DEA0252C70D}" dt="2023-08-29T17:08:51.644" v="281" actId="1076"/>
        <pc:sldMkLst>
          <pc:docMk/>
          <pc:sldMk cId="3203051606" sldId="265"/>
        </pc:sldMkLst>
        <pc:spChg chg="mod">
          <ac:chgData name="Sania Haider Shikoh" userId="9b368c14-2c20-4273-9d00-2e282106db7f" providerId="ADAL" clId="{CBB720C8-5D79-465B-AE25-5DEA0252C70D}" dt="2023-08-29T16:49:00.193" v="81" actId="113"/>
          <ac:spMkLst>
            <pc:docMk/>
            <pc:sldMk cId="3203051606" sldId="265"/>
            <ac:spMk id="2" creationId="{0C8D560A-4ECC-68DD-E85D-791EDB7BE7FA}"/>
          </ac:spMkLst>
        </pc:spChg>
        <pc:spChg chg="del mod">
          <ac:chgData name="Sania Haider Shikoh" userId="9b368c14-2c20-4273-9d00-2e282106db7f" providerId="ADAL" clId="{CBB720C8-5D79-465B-AE25-5DEA0252C70D}" dt="2023-08-29T16:57:28.707" v="136" actId="26606"/>
          <ac:spMkLst>
            <pc:docMk/>
            <pc:sldMk cId="3203051606" sldId="265"/>
            <ac:spMk id="3" creationId="{0FDA1E54-4D35-84D6-B99C-45B1E58B6B85}"/>
          </ac:spMkLst>
        </pc:spChg>
        <pc:spChg chg="del">
          <ac:chgData name="Sania Haider Shikoh" userId="9b368c14-2c20-4273-9d00-2e282106db7f" providerId="ADAL" clId="{CBB720C8-5D79-465B-AE25-5DEA0252C70D}" dt="2023-08-29T16:48:54.630" v="80" actId="26606"/>
          <ac:spMkLst>
            <pc:docMk/>
            <pc:sldMk cId="3203051606" sldId="265"/>
            <ac:spMk id="1031" creationId="{45D37F4E-DDB4-456B-97E0-9937730A039F}"/>
          </ac:spMkLst>
        </pc:spChg>
        <pc:spChg chg="del">
          <ac:chgData name="Sania Haider Shikoh" userId="9b368c14-2c20-4273-9d00-2e282106db7f" providerId="ADAL" clId="{CBB720C8-5D79-465B-AE25-5DEA0252C70D}" dt="2023-08-29T16:48:54.630" v="80" actId="26606"/>
          <ac:spMkLst>
            <pc:docMk/>
            <pc:sldMk cId="3203051606" sldId="265"/>
            <ac:spMk id="1033" creationId="{B2DD41CD-8F47-4F56-AD12-4E2FF7696987}"/>
          </ac:spMkLst>
        </pc:spChg>
        <pc:spChg chg="add">
          <ac:chgData name="Sania Haider Shikoh" userId="9b368c14-2c20-4273-9d00-2e282106db7f" providerId="ADAL" clId="{CBB720C8-5D79-465B-AE25-5DEA0252C70D}" dt="2023-08-29T16:48:54.630" v="80" actId="26606"/>
          <ac:spMkLst>
            <pc:docMk/>
            <pc:sldMk cId="3203051606" sldId="265"/>
            <ac:spMk id="1040" creationId="{E02239D2-A05D-4A1C-9F06-FBA7FC730E1B}"/>
          </ac:spMkLst>
        </pc:spChg>
        <pc:graphicFrameChg chg="add mod modGraphic">
          <ac:chgData name="Sania Haider Shikoh" userId="9b368c14-2c20-4273-9d00-2e282106db7f" providerId="ADAL" clId="{CBB720C8-5D79-465B-AE25-5DEA0252C70D}" dt="2023-08-29T16:58:24.150" v="139" actId="14100"/>
          <ac:graphicFrameMkLst>
            <pc:docMk/>
            <pc:sldMk cId="3203051606" sldId="265"/>
            <ac:graphicFrameMk id="1042" creationId="{9EF25569-DAE6-FFCD-3136-B15DC8CAF33E}"/>
          </ac:graphicFrameMkLst>
        </pc:graphicFrameChg>
        <pc:picChg chg="add mod">
          <ac:chgData name="Sania Haider Shikoh" userId="9b368c14-2c20-4273-9d00-2e282106db7f" providerId="ADAL" clId="{CBB720C8-5D79-465B-AE25-5DEA0252C70D}" dt="2023-08-29T16:49:11.863" v="83" actId="1076"/>
          <ac:picMkLst>
            <pc:docMk/>
            <pc:sldMk cId="3203051606" sldId="265"/>
            <ac:picMk id="4" creationId="{04543EF7-DB08-638A-1949-F4F3AD86D7F3}"/>
          </ac:picMkLst>
        </pc:picChg>
        <pc:picChg chg="add mod">
          <ac:chgData name="Sania Haider Shikoh" userId="9b368c14-2c20-4273-9d00-2e282106db7f" providerId="ADAL" clId="{CBB720C8-5D79-465B-AE25-5DEA0252C70D}" dt="2023-08-29T17:08:51.644" v="281" actId="1076"/>
          <ac:picMkLst>
            <pc:docMk/>
            <pc:sldMk cId="3203051606" sldId="265"/>
            <ac:picMk id="5" creationId="{EB20643B-7DC6-EC75-6D2D-C025A36906A8}"/>
          </ac:picMkLst>
        </pc:picChg>
        <pc:picChg chg="del">
          <ac:chgData name="Sania Haider Shikoh" userId="9b368c14-2c20-4273-9d00-2e282106db7f" providerId="ADAL" clId="{CBB720C8-5D79-465B-AE25-5DEA0252C70D}" dt="2023-08-29T16:47:06.547" v="64" actId="478"/>
          <ac:picMkLst>
            <pc:docMk/>
            <pc:sldMk cId="3203051606" sldId="265"/>
            <ac:picMk id="1026" creationId="{491B1235-B77C-099C-5FCD-1581C1A23A0E}"/>
          </ac:picMkLst>
        </pc:picChg>
        <pc:picChg chg="add">
          <ac:chgData name="Sania Haider Shikoh" userId="9b368c14-2c20-4273-9d00-2e282106db7f" providerId="ADAL" clId="{CBB720C8-5D79-465B-AE25-5DEA0252C70D}" dt="2023-08-29T16:48:54.630" v="80" actId="26606"/>
          <ac:picMkLst>
            <pc:docMk/>
            <pc:sldMk cId="3203051606" sldId="265"/>
            <ac:picMk id="1037" creationId="{1480F1D1-4C75-1708-646B-CB00A2E93E7F}"/>
          </ac:picMkLst>
        </pc:picChg>
      </pc:sldChg>
      <pc:sldChg chg="addSp delSp modSp new mod setBg modNotesTx">
        <pc:chgData name="Sania Haider Shikoh" userId="9b368c14-2c20-4273-9d00-2e282106db7f" providerId="ADAL" clId="{CBB720C8-5D79-465B-AE25-5DEA0252C70D}" dt="2023-08-29T17:10:00.435" v="305" actId="113"/>
        <pc:sldMkLst>
          <pc:docMk/>
          <pc:sldMk cId="2314106836" sldId="266"/>
        </pc:sldMkLst>
        <pc:spChg chg="mod">
          <ac:chgData name="Sania Haider Shikoh" userId="9b368c14-2c20-4273-9d00-2e282106db7f" providerId="ADAL" clId="{CBB720C8-5D79-465B-AE25-5DEA0252C70D}" dt="2023-08-29T17:04:56.813" v="188" actId="27636"/>
          <ac:spMkLst>
            <pc:docMk/>
            <pc:sldMk cId="2314106836" sldId="266"/>
            <ac:spMk id="2" creationId="{F290E269-5146-C54F-4563-64FE1C034242}"/>
          </ac:spMkLst>
        </pc:spChg>
        <pc:spChg chg="mod">
          <ac:chgData name="Sania Haider Shikoh" userId="9b368c14-2c20-4273-9d00-2e282106db7f" providerId="ADAL" clId="{CBB720C8-5D79-465B-AE25-5DEA0252C70D}" dt="2023-08-29T17:10:00.435" v="305" actId="113"/>
          <ac:spMkLst>
            <pc:docMk/>
            <pc:sldMk cId="2314106836" sldId="266"/>
            <ac:spMk id="3" creationId="{6652EC70-F338-AB57-9A08-20756802B475}"/>
          </ac:spMkLst>
        </pc:spChg>
        <pc:spChg chg="add del">
          <ac:chgData name="Sania Haider Shikoh" userId="9b368c14-2c20-4273-9d00-2e282106db7f" providerId="ADAL" clId="{CBB720C8-5D79-465B-AE25-5DEA0252C70D}" dt="2023-08-29T17:04:46.594" v="183" actId="26606"/>
          <ac:spMkLst>
            <pc:docMk/>
            <pc:sldMk cId="2314106836" sldId="266"/>
            <ac:spMk id="13" creationId="{26FF42C2-EA15-4154-B242-E98E88CED99C}"/>
          </ac:spMkLst>
        </pc:spChg>
        <pc:spChg chg="add del">
          <ac:chgData name="Sania Haider Shikoh" userId="9b368c14-2c20-4273-9d00-2e282106db7f" providerId="ADAL" clId="{CBB720C8-5D79-465B-AE25-5DEA0252C70D}" dt="2023-08-29T17:04:46.594" v="183" actId="26606"/>
          <ac:spMkLst>
            <pc:docMk/>
            <pc:sldMk cId="2314106836" sldId="266"/>
            <ac:spMk id="15" creationId="{D79DE9F7-28C4-4856-BA57-D696E124C137}"/>
          </ac:spMkLst>
        </pc:spChg>
        <pc:spChg chg="add del">
          <ac:chgData name="Sania Haider Shikoh" userId="9b368c14-2c20-4273-9d00-2e282106db7f" providerId="ADAL" clId="{CBB720C8-5D79-465B-AE25-5DEA0252C70D}" dt="2023-08-29T17:04:46.594" v="183" actId="26606"/>
          <ac:spMkLst>
            <pc:docMk/>
            <pc:sldMk cId="2314106836" sldId="266"/>
            <ac:spMk id="17" creationId="{E1F9ED9C-121B-44C6-A308-5824769C40D5}"/>
          </ac:spMkLst>
        </pc:spChg>
        <pc:spChg chg="add del">
          <ac:chgData name="Sania Haider Shikoh" userId="9b368c14-2c20-4273-9d00-2e282106db7f" providerId="ADAL" clId="{CBB720C8-5D79-465B-AE25-5DEA0252C70D}" dt="2023-08-29T17:04:46.594" v="183" actId="26606"/>
          <ac:spMkLst>
            <pc:docMk/>
            <pc:sldMk cId="2314106836" sldId="266"/>
            <ac:spMk id="19" creationId="{4A5F8185-F27B-4E99-A06C-007336FE3F2D}"/>
          </ac:spMkLst>
        </pc:spChg>
        <pc:spChg chg="add">
          <ac:chgData name="Sania Haider Shikoh" userId="9b368c14-2c20-4273-9d00-2e282106db7f" providerId="ADAL" clId="{CBB720C8-5D79-465B-AE25-5DEA0252C70D}" dt="2023-08-29T17:04:46.594" v="183" actId="26606"/>
          <ac:spMkLst>
            <pc:docMk/>
            <pc:sldMk cId="2314106836" sldId="266"/>
            <ac:spMk id="24" creationId="{D75A5B51-0925-4835-8511-A0DD17EAA97C}"/>
          </ac:spMkLst>
        </pc:spChg>
        <pc:spChg chg="add">
          <ac:chgData name="Sania Haider Shikoh" userId="9b368c14-2c20-4273-9d00-2e282106db7f" providerId="ADAL" clId="{CBB720C8-5D79-465B-AE25-5DEA0252C70D}" dt="2023-08-29T17:04:46.594" v="183" actId="26606"/>
          <ac:spMkLst>
            <pc:docMk/>
            <pc:sldMk cId="2314106836" sldId="266"/>
            <ac:spMk id="26" creationId="{5CDFD20D-8E4F-4E3A-AF87-93F23E0DBFB3}"/>
          </ac:spMkLst>
        </pc:spChg>
        <pc:picChg chg="add mod ord">
          <ac:chgData name="Sania Haider Shikoh" userId="9b368c14-2c20-4273-9d00-2e282106db7f" providerId="ADAL" clId="{CBB720C8-5D79-465B-AE25-5DEA0252C70D}" dt="2023-08-29T17:08:44.689" v="278" actId="14100"/>
          <ac:picMkLst>
            <pc:docMk/>
            <pc:sldMk cId="2314106836" sldId="266"/>
            <ac:picMk id="5" creationId="{16A81C76-D5A1-DD25-14EC-6AEA0FE6ADD3}"/>
          </ac:picMkLst>
        </pc:picChg>
        <pc:picChg chg="add mod">
          <ac:chgData name="Sania Haider Shikoh" userId="9b368c14-2c20-4273-9d00-2e282106db7f" providerId="ADAL" clId="{CBB720C8-5D79-465B-AE25-5DEA0252C70D}" dt="2023-08-29T17:05:06.074" v="192" actId="1076"/>
          <ac:picMkLst>
            <pc:docMk/>
            <pc:sldMk cId="2314106836" sldId="266"/>
            <ac:picMk id="6" creationId="{34D2941F-F9F6-25F3-4966-77AE209EB43E}"/>
          </ac:picMkLst>
        </pc:picChg>
        <pc:picChg chg="add del mod">
          <ac:chgData name="Sania Haider Shikoh" userId="9b368c14-2c20-4273-9d00-2e282106db7f" providerId="ADAL" clId="{CBB720C8-5D79-465B-AE25-5DEA0252C70D}" dt="2023-08-29T17:08:05.557" v="271" actId="478"/>
          <ac:picMkLst>
            <pc:docMk/>
            <pc:sldMk cId="2314106836" sldId="266"/>
            <ac:picMk id="8" creationId="{A4D95250-18E5-DA08-4A8A-C080C834232C}"/>
          </ac:picMkLst>
        </pc:picChg>
        <pc:picChg chg="add mod">
          <ac:chgData name="Sania Haider Shikoh" userId="9b368c14-2c20-4273-9d00-2e282106db7f" providerId="ADAL" clId="{CBB720C8-5D79-465B-AE25-5DEA0252C70D}" dt="2023-08-29T17:06:03.714" v="210" actId="1076"/>
          <ac:picMkLst>
            <pc:docMk/>
            <pc:sldMk cId="2314106836" sldId="266"/>
            <ac:picMk id="10" creationId="{A775411D-429A-EA59-2406-14F8B0CB263C}"/>
          </ac:picMkLst>
        </pc:picChg>
        <pc:picChg chg="add mod">
          <ac:chgData name="Sania Haider Shikoh" userId="9b368c14-2c20-4273-9d00-2e282106db7f" providerId="ADAL" clId="{CBB720C8-5D79-465B-AE25-5DEA0252C70D}" dt="2023-08-29T17:08:18.041" v="277" actId="14100"/>
          <ac:picMkLst>
            <pc:docMk/>
            <pc:sldMk cId="2314106836" sldId="266"/>
            <ac:picMk id="12" creationId="{8246584E-C341-B606-5517-2317C5AE3F8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2691A-9F4B-45DD-859F-605FC56E277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02536-9076-44BF-AD3B-0CC63981B8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CYC aims to further </a:t>
          </a:r>
          <a:r>
            <a:rPr lang="en-GB" sz="2000" b="1"/>
            <a:t>advance the youth development agenda </a:t>
          </a:r>
          <a:r>
            <a:rPr lang="en-GB" sz="2000"/>
            <a:t>by integrating young people into the development work of the Commonwealth at national, regional, and Pan-Commonwealth levels. </a:t>
          </a:r>
          <a:endParaRPr lang="en-US" sz="2000"/>
        </a:p>
      </dgm:t>
    </dgm:pt>
    <dgm:pt modelId="{8DE1249E-58F1-44F0-ABC7-DB15C5A7806C}" type="parTrans" cxnId="{998C6852-906C-4A07-8549-1E9BE6DDC358}">
      <dgm:prSet/>
      <dgm:spPr/>
      <dgm:t>
        <a:bodyPr/>
        <a:lstStyle/>
        <a:p>
          <a:endParaRPr lang="en-US" sz="2800"/>
        </a:p>
      </dgm:t>
    </dgm:pt>
    <dgm:pt modelId="{66367934-8167-4AB4-971F-D3C13894A5B3}" type="sibTrans" cxnId="{998C6852-906C-4A07-8549-1E9BE6DDC358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2326B696-F62C-44A1-A81B-84E470E5C9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It also provides a </a:t>
          </a:r>
          <a:r>
            <a:rPr lang="en-GB" sz="2000" b="1" dirty="0"/>
            <a:t>sustainable platform for unified engagement</a:t>
          </a:r>
          <a:r>
            <a:rPr lang="en-GB" sz="2000" dirty="0"/>
            <a:t> with decision-makers and youth-led development initiatives.</a:t>
          </a:r>
          <a:endParaRPr lang="en-US" sz="2000" dirty="0"/>
        </a:p>
      </dgm:t>
    </dgm:pt>
    <dgm:pt modelId="{43121F5F-E58E-4F32-92DE-23DE01558D96}" type="parTrans" cxnId="{AC932091-37A7-4292-AABC-6F4CC380E0C4}">
      <dgm:prSet/>
      <dgm:spPr/>
      <dgm:t>
        <a:bodyPr/>
        <a:lstStyle/>
        <a:p>
          <a:endParaRPr lang="en-US" sz="2800"/>
        </a:p>
      </dgm:t>
    </dgm:pt>
    <dgm:pt modelId="{14B6BF05-56C6-4554-B504-E180B7A09590}" type="sibTrans" cxnId="{AC932091-37A7-4292-AABC-6F4CC380E0C4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1C43ACD8-1403-4005-B556-5AE7FB5417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The CYC works to </a:t>
          </a:r>
          <a:r>
            <a:rPr lang="en-GB" sz="2000" b="1"/>
            <a:t>mobilise the voices of young people </a:t>
          </a:r>
          <a:r>
            <a:rPr lang="en-GB" sz="2000"/>
            <a:t>and </a:t>
          </a:r>
          <a:r>
            <a:rPr lang="en-GB" sz="2000" b="1"/>
            <a:t>advocate for governments </a:t>
          </a:r>
          <a:r>
            <a:rPr lang="en-GB" sz="2000"/>
            <a:t>to engage young people meaningfully. </a:t>
          </a:r>
          <a:endParaRPr lang="en-US" sz="2000"/>
        </a:p>
      </dgm:t>
    </dgm:pt>
    <dgm:pt modelId="{0E793357-E91A-4F15-920B-02FC5E3981A8}" type="parTrans" cxnId="{4DECD4C3-4583-4EDD-A793-5ABEFB4FA4F2}">
      <dgm:prSet/>
      <dgm:spPr/>
      <dgm:t>
        <a:bodyPr/>
        <a:lstStyle/>
        <a:p>
          <a:endParaRPr lang="en-US" sz="2800"/>
        </a:p>
      </dgm:t>
    </dgm:pt>
    <dgm:pt modelId="{C0A7C8FA-6E86-41DA-B24B-05AA6D686187}" type="sibTrans" cxnId="{4DECD4C3-4583-4EDD-A793-5ABEFB4FA4F2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518559CC-D21B-4529-B891-D040D30BA2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It </a:t>
          </a:r>
          <a:r>
            <a:rPr lang="en-GB" sz="2000" b="1" dirty="0"/>
            <a:t>partners with the Commonwealth Secretariat and other youth-led organisations</a:t>
          </a:r>
          <a:r>
            <a:rPr lang="en-GB" sz="2000" dirty="0"/>
            <a:t> focusing on youth development.</a:t>
          </a:r>
          <a:endParaRPr lang="en-US" sz="2000" dirty="0"/>
        </a:p>
      </dgm:t>
    </dgm:pt>
    <dgm:pt modelId="{189F8C42-F827-43BC-B37A-12D3E5616328}" type="parTrans" cxnId="{BCCB9090-9D60-4C8E-AAB8-2BF355E939D7}">
      <dgm:prSet/>
      <dgm:spPr/>
      <dgm:t>
        <a:bodyPr/>
        <a:lstStyle/>
        <a:p>
          <a:endParaRPr lang="en-US" sz="2800"/>
        </a:p>
      </dgm:t>
    </dgm:pt>
    <dgm:pt modelId="{6C450F7D-EF91-4102-B1C9-8866E582FA2C}" type="sibTrans" cxnId="{BCCB9090-9D60-4C8E-AAB8-2BF355E939D7}">
      <dgm:prSet/>
      <dgm:spPr/>
      <dgm:t>
        <a:bodyPr/>
        <a:lstStyle/>
        <a:p>
          <a:endParaRPr lang="en-US" sz="2800"/>
        </a:p>
      </dgm:t>
    </dgm:pt>
    <dgm:pt modelId="{4EA17B8B-C681-45F2-A81D-D8D5CC30A262}" type="pres">
      <dgm:prSet presAssocID="{9AE2691A-9F4B-45DD-859F-605FC56E277D}" presName="root" presStyleCnt="0">
        <dgm:presLayoutVars>
          <dgm:dir/>
          <dgm:resizeHandles val="exact"/>
        </dgm:presLayoutVars>
      </dgm:prSet>
      <dgm:spPr/>
    </dgm:pt>
    <dgm:pt modelId="{40BD1AE2-76AD-4C8E-83D3-F4281FBD63A5}" type="pres">
      <dgm:prSet presAssocID="{9AE2691A-9F4B-45DD-859F-605FC56E277D}" presName="container" presStyleCnt="0">
        <dgm:presLayoutVars>
          <dgm:dir/>
          <dgm:resizeHandles val="exact"/>
        </dgm:presLayoutVars>
      </dgm:prSet>
      <dgm:spPr/>
    </dgm:pt>
    <dgm:pt modelId="{51234284-7E49-4BB0-B373-B11629669843}" type="pres">
      <dgm:prSet presAssocID="{47602536-9076-44BF-AD3B-0CC63981B850}" presName="compNode" presStyleCnt="0"/>
      <dgm:spPr/>
    </dgm:pt>
    <dgm:pt modelId="{34E983DD-DF75-46FF-B3D5-AEB9175B5024}" type="pres">
      <dgm:prSet presAssocID="{47602536-9076-44BF-AD3B-0CC63981B850}" presName="iconBgRect" presStyleLbl="bgShp" presStyleIdx="0" presStyleCnt="4"/>
      <dgm:spPr/>
    </dgm:pt>
    <dgm:pt modelId="{43DD9F95-7E5E-4A93-8676-68BEAB34A818}" type="pres">
      <dgm:prSet presAssocID="{47602536-9076-44BF-AD3B-0CC63981B8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0B9FAD2-2698-4572-AAFD-C2CCFD1CF36E}" type="pres">
      <dgm:prSet presAssocID="{47602536-9076-44BF-AD3B-0CC63981B850}" presName="spaceRect" presStyleCnt="0"/>
      <dgm:spPr/>
    </dgm:pt>
    <dgm:pt modelId="{056ACDE2-2D08-42AE-9608-B05C9561D1DE}" type="pres">
      <dgm:prSet presAssocID="{47602536-9076-44BF-AD3B-0CC63981B850}" presName="textRect" presStyleLbl="revTx" presStyleIdx="0" presStyleCnt="4">
        <dgm:presLayoutVars>
          <dgm:chMax val="1"/>
          <dgm:chPref val="1"/>
        </dgm:presLayoutVars>
      </dgm:prSet>
      <dgm:spPr/>
    </dgm:pt>
    <dgm:pt modelId="{FF5012C2-CAC4-49DC-BFA7-0B65CE41D221}" type="pres">
      <dgm:prSet presAssocID="{66367934-8167-4AB4-971F-D3C13894A5B3}" presName="sibTrans" presStyleLbl="sibTrans2D1" presStyleIdx="0" presStyleCnt="0"/>
      <dgm:spPr/>
    </dgm:pt>
    <dgm:pt modelId="{90B94938-A97C-423D-8E05-583B89EB9FDC}" type="pres">
      <dgm:prSet presAssocID="{2326B696-F62C-44A1-A81B-84E470E5C9A8}" presName="compNode" presStyleCnt="0"/>
      <dgm:spPr/>
    </dgm:pt>
    <dgm:pt modelId="{C0A47533-1904-4B98-9D61-EA070C0C2EAD}" type="pres">
      <dgm:prSet presAssocID="{2326B696-F62C-44A1-A81B-84E470E5C9A8}" presName="iconBgRect" presStyleLbl="bgShp" presStyleIdx="1" presStyleCnt="4"/>
      <dgm:spPr/>
    </dgm:pt>
    <dgm:pt modelId="{D025DA87-BE5B-4C63-A444-6958DB207F3A}" type="pres">
      <dgm:prSet presAssocID="{2326B696-F62C-44A1-A81B-84E470E5C9A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E1F3F335-9DCF-4DA9-BA4D-FF7E561E3CC4}" type="pres">
      <dgm:prSet presAssocID="{2326B696-F62C-44A1-A81B-84E470E5C9A8}" presName="spaceRect" presStyleCnt="0"/>
      <dgm:spPr/>
    </dgm:pt>
    <dgm:pt modelId="{5D1192DB-8583-46A3-8EDB-312C03E90478}" type="pres">
      <dgm:prSet presAssocID="{2326B696-F62C-44A1-A81B-84E470E5C9A8}" presName="textRect" presStyleLbl="revTx" presStyleIdx="1" presStyleCnt="4">
        <dgm:presLayoutVars>
          <dgm:chMax val="1"/>
          <dgm:chPref val="1"/>
        </dgm:presLayoutVars>
      </dgm:prSet>
      <dgm:spPr/>
    </dgm:pt>
    <dgm:pt modelId="{A9DC4654-0582-43FF-B212-1CD5CEA7862B}" type="pres">
      <dgm:prSet presAssocID="{14B6BF05-56C6-4554-B504-E180B7A09590}" presName="sibTrans" presStyleLbl="sibTrans2D1" presStyleIdx="0" presStyleCnt="0"/>
      <dgm:spPr/>
    </dgm:pt>
    <dgm:pt modelId="{A79B5537-DBB2-4821-ACAF-22D1AF1CEF40}" type="pres">
      <dgm:prSet presAssocID="{1C43ACD8-1403-4005-B556-5AE7FB541753}" presName="compNode" presStyleCnt="0"/>
      <dgm:spPr/>
    </dgm:pt>
    <dgm:pt modelId="{90817C2A-F165-4E29-821A-02893EA3E929}" type="pres">
      <dgm:prSet presAssocID="{1C43ACD8-1403-4005-B556-5AE7FB541753}" presName="iconBgRect" presStyleLbl="bgShp" presStyleIdx="2" presStyleCnt="4"/>
      <dgm:spPr/>
    </dgm:pt>
    <dgm:pt modelId="{A9C914EF-E6BD-4E6D-891A-5A6649B3A42B}" type="pres">
      <dgm:prSet presAssocID="{1C43ACD8-1403-4005-B556-5AE7FB5417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F9008509-5F4F-4C59-9B46-74512CB25454}" type="pres">
      <dgm:prSet presAssocID="{1C43ACD8-1403-4005-B556-5AE7FB541753}" presName="spaceRect" presStyleCnt="0"/>
      <dgm:spPr/>
    </dgm:pt>
    <dgm:pt modelId="{6640E6E3-C6F6-4645-85D8-D10FA2BAEB86}" type="pres">
      <dgm:prSet presAssocID="{1C43ACD8-1403-4005-B556-5AE7FB541753}" presName="textRect" presStyleLbl="revTx" presStyleIdx="2" presStyleCnt="4">
        <dgm:presLayoutVars>
          <dgm:chMax val="1"/>
          <dgm:chPref val="1"/>
        </dgm:presLayoutVars>
      </dgm:prSet>
      <dgm:spPr/>
    </dgm:pt>
    <dgm:pt modelId="{BBC5DC0F-0F39-453E-9E66-76151A91E8CF}" type="pres">
      <dgm:prSet presAssocID="{C0A7C8FA-6E86-41DA-B24B-05AA6D686187}" presName="sibTrans" presStyleLbl="sibTrans2D1" presStyleIdx="0" presStyleCnt="0"/>
      <dgm:spPr/>
    </dgm:pt>
    <dgm:pt modelId="{13329CDC-01A1-4A71-AD12-AA404F8AB2FE}" type="pres">
      <dgm:prSet presAssocID="{518559CC-D21B-4529-B891-D040D30BA260}" presName="compNode" presStyleCnt="0"/>
      <dgm:spPr/>
    </dgm:pt>
    <dgm:pt modelId="{E4227097-A341-4A77-AE14-663B99857E30}" type="pres">
      <dgm:prSet presAssocID="{518559CC-D21B-4529-B891-D040D30BA260}" presName="iconBgRect" presStyleLbl="bgShp" presStyleIdx="3" presStyleCnt="4"/>
      <dgm:spPr/>
    </dgm:pt>
    <dgm:pt modelId="{C915DD50-2BE7-4461-9441-D1AB0CB237F0}" type="pres">
      <dgm:prSet presAssocID="{518559CC-D21B-4529-B891-D040D30BA2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1B7AF49-1CF2-446C-AEAE-6699D715D662}" type="pres">
      <dgm:prSet presAssocID="{518559CC-D21B-4529-B891-D040D30BA260}" presName="spaceRect" presStyleCnt="0"/>
      <dgm:spPr/>
    </dgm:pt>
    <dgm:pt modelId="{E19E02CC-EF0D-48B5-A859-3D13D19DC13B}" type="pres">
      <dgm:prSet presAssocID="{518559CC-D21B-4529-B891-D040D30BA2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324B00-1A9D-48EF-B2E0-76644C06A62B}" type="presOf" srcId="{518559CC-D21B-4529-B891-D040D30BA260}" destId="{E19E02CC-EF0D-48B5-A859-3D13D19DC13B}" srcOrd="0" destOrd="0" presId="urn:microsoft.com/office/officeart/2018/2/layout/IconCircleList"/>
    <dgm:cxn modelId="{FB981C0A-4DEF-497F-8224-D568EDB65352}" type="presOf" srcId="{2326B696-F62C-44A1-A81B-84E470E5C9A8}" destId="{5D1192DB-8583-46A3-8EDB-312C03E90478}" srcOrd="0" destOrd="0" presId="urn:microsoft.com/office/officeart/2018/2/layout/IconCircleList"/>
    <dgm:cxn modelId="{4198211E-846D-4AC3-B8EA-F4AFBFE49D83}" type="presOf" srcId="{9AE2691A-9F4B-45DD-859F-605FC56E277D}" destId="{4EA17B8B-C681-45F2-A81D-D8D5CC30A262}" srcOrd="0" destOrd="0" presId="urn:microsoft.com/office/officeart/2018/2/layout/IconCircleList"/>
    <dgm:cxn modelId="{F5D54B6E-BE97-4747-9D2E-003361E57E75}" type="presOf" srcId="{1C43ACD8-1403-4005-B556-5AE7FB541753}" destId="{6640E6E3-C6F6-4645-85D8-D10FA2BAEB86}" srcOrd="0" destOrd="0" presId="urn:microsoft.com/office/officeart/2018/2/layout/IconCircleList"/>
    <dgm:cxn modelId="{69837650-F16C-45A4-A0BC-6D92D514801A}" type="presOf" srcId="{14B6BF05-56C6-4554-B504-E180B7A09590}" destId="{A9DC4654-0582-43FF-B212-1CD5CEA7862B}" srcOrd="0" destOrd="0" presId="urn:microsoft.com/office/officeart/2018/2/layout/IconCircleList"/>
    <dgm:cxn modelId="{998C6852-906C-4A07-8549-1E9BE6DDC358}" srcId="{9AE2691A-9F4B-45DD-859F-605FC56E277D}" destId="{47602536-9076-44BF-AD3B-0CC63981B850}" srcOrd="0" destOrd="0" parTransId="{8DE1249E-58F1-44F0-ABC7-DB15C5A7806C}" sibTransId="{66367934-8167-4AB4-971F-D3C13894A5B3}"/>
    <dgm:cxn modelId="{E4454F80-855B-40D7-BC2F-569A92AE7917}" type="presOf" srcId="{C0A7C8FA-6E86-41DA-B24B-05AA6D686187}" destId="{BBC5DC0F-0F39-453E-9E66-76151A91E8CF}" srcOrd="0" destOrd="0" presId="urn:microsoft.com/office/officeart/2018/2/layout/IconCircleList"/>
    <dgm:cxn modelId="{BCCB9090-9D60-4C8E-AAB8-2BF355E939D7}" srcId="{9AE2691A-9F4B-45DD-859F-605FC56E277D}" destId="{518559CC-D21B-4529-B891-D040D30BA260}" srcOrd="3" destOrd="0" parTransId="{189F8C42-F827-43BC-B37A-12D3E5616328}" sibTransId="{6C450F7D-EF91-4102-B1C9-8866E582FA2C}"/>
    <dgm:cxn modelId="{AC932091-37A7-4292-AABC-6F4CC380E0C4}" srcId="{9AE2691A-9F4B-45DD-859F-605FC56E277D}" destId="{2326B696-F62C-44A1-A81B-84E470E5C9A8}" srcOrd="1" destOrd="0" parTransId="{43121F5F-E58E-4F32-92DE-23DE01558D96}" sibTransId="{14B6BF05-56C6-4554-B504-E180B7A09590}"/>
    <dgm:cxn modelId="{958FCDAE-4E65-486F-9C59-37A82E0BADEE}" type="presOf" srcId="{47602536-9076-44BF-AD3B-0CC63981B850}" destId="{056ACDE2-2D08-42AE-9608-B05C9561D1DE}" srcOrd="0" destOrd="0" presId="urn:microsoft.com/office/officeart/2018/2/layout/IconCircleList"/>
    <dgm:cxn modelId="{4DECD4C3-4583-4EDD-A793-5ABEFB4FA4F2}" srcId="{9AE2691A-9F4B-45DD-859F-605FC56E277D}" destId="{1C43ACD8-1403-4005-B556-5AE7FB541753}" srcOrd="2" destOrd="0" parTransId="{0E793357-E91A-4F15-920B-02FC5E3981A8}" sibTransId="{C0A7C8FA-6E86-41DA-B24B-05AA6D686187}"/>
    <dgm:cxn modelId="{C3B7ACEE-AE3F-4A96-9D29-2A4E1EB107F9}" type="presOf" srcId="{66367934-8167-4AB4-971F-D3C13894A5B3}" destId="{FF5012C2-CAC4-49DC-BFA7-0B65CE41D221}" srcOrd="0" destOrd="0" presId="urn:microsoft.com/office/officeart/2018/2/layout/IconCircleList"/>
    <dgm:cxn modelId="{33EDE563-30AE-4E08-87D4-070DBE8DE648}" type="presParOf" srcId="{4EA17B8B-C681-45F2-A81D-D8D5CC30A262}" destId="{40BD1AE2-76AD-4C8E-83D3-F4281FBD63A5}" srcOrd="0" destOrd="0" presId="urn:microsoft.com/office/officeart/2018/2/layout/IconCircleList"/>
    <dgm:cxn modelId="{342B5D50-B12A-44FD-B203-BAA58BED99EA}" type="presParOf" srcId="{40BD1AE2-76AD-4C8E-83D3-F4281FBD63A5}" destId="{51234284-7E49-4BB0-B373-B11629669843}" srcOrd="0" destOrd="0" presId="urn:microsoft.com/office/officeart/2018/2/layout/IconCircleList"/>
    <dgm:cxn modelId="{86D6E75F-93AE-42CD-8C15-E2E00239AB96}" type="presParOf" srcId="{51234284-7E49-4BB0-B373-B11629669843}" destId="{34E983DD-DF75-46FF-B3D5-AEB9175B5024}" srcOrd="0" destOrd="0" presId="urn:microsoft.com/office/officeart/2018/2/layout/IconCircleList"/>
    <dgm:cxn modelId="{B49C743C-AC1A-4B94-B4CC-E9107D431A1A}" type="presParOf" srcId="{51234284-7E49-4BB0-B373-B11629669843}" destId="{43DD9F95-7E5E-4A93-8676-68BEAB34A818}" srcOrd="1" destOrd="0" presId="urn:microsoft.com/office/officeart/2018/2/layout/IconCircleList"/>
    <dgm:cxn modelId="{96869DBF-9A9D-44AF-88DD-211CBD2C7A6A}" type="presParOf" srcId="{51234284-7E49-4BB0-B373-B11629669843}" destId="{F0B9FAD2-2698-4572-AAFD-C2CCFD1CF36E}" srcOrd="2" destOrd="0" presId="urn:microsoft.com/office/officeart/2018/2/layout/IconCircleList"/>
    <dgm:cxn modelId="{A1049930-FFAF-4BDD-ADEA-E2F84D082FA7}" type="presParOf" srcId="{51234284-7E49-4BB0-B373-B11629669843}" destId="{056ACDE2-2D08-42AE-9608-B05C9561D1DE}" srcOrd="3" destOrd="0" presId="urn:microsoft.com/office/officeart/2018/2/layout/IconCircleList"/>
    <dgm:cxn modelId="{C655A951-6BC3-4D39-9D0F-674445FA329B}" type="presParOf" srcId="{40BD1AE2-76AD-4C8E-83D3-F4281FBD63A5}" destId="{FF5012C2-CAC4-49DC-BFA7-0B65CE41D221}" srcOrd="1" destOrd="0" presId="urn:microsoft.com/office/officeart/2018/2/layout/IconCircleList"/>
    <dgm:cxn modelId="{AFE7C263-7279-4856-BE4C-24AA58041B3F}" type="presParOf" srcId="{40BD1AE2-76AD-4C8E-83D3-F4281FBD63A5}" destId="{90B94938-A97C-423D-8E05-583B89EB9FDC}" srcOrd="2" destOrd="0" presId="urn:microsoft.com/office/officeart/2018/2/layout/IconCircleList"/>
    <dgm:cxn modelId="{1230A9BF-CF9F-42D3-BE7B-A02636760A2E}" type="presParOf" srcId="{90B94938-A97C-423D-8E05-583B89EB9FDC}" destId="{C0A47533-1904-4B98-9D61-EA070C0C2EAD}" srcOrd="0" destOrd="0" presId="urn:microsoft.com/office/officeart/2018/2/layout/IconCircleList"/>
    <dgm:cxn modelId="{BE37E1D0-938B-4B9E-917B-EBD198D5FBD3}" type="presParOf" srcId="{90B94938-A97C-423D-8E05-583B89EB9FDC}" destId="{D025DA87-BE5B-4C63-A444-6958DB207F3A}" srcOrd="1" destOrd="0" presId="urn:microsoft.com/office/officeart/2018/2/layout/IconCircleList"/>
    <dgm:cxn modelId="{19B36EAC-09E0-429F-995B-BC92B143A848}" type="presParOf" srcId="{90B94938-A97C-423D-8E05-583B89EB9FDC}" destId="{E1F3F335-9DCF-4DA9-BA4D-FF7E561E3CC4}" srcOrd="2" destOrd="0" presId="urn:microsoft.com/office/officeart/2018/2/layout/IconCircleList"/>
    <dgm:cxn modelId="{A9BC7D36-66AC-4C1C-9237-D835A8A04B65}" type="presParOf" srcId="{90B94938-A97C-423D-8E05-583B89EB9FDC}" destId="{5D1192DB-8583-46A3-8EDB-312C03E90478}" srcOrd="3" destOrd="0" presId="urn:microsoft.com/office/officeart/2018/2/layout/IconCircleList"/>
    <dgm:cxn modelId="{7A588B6C-9341-4D58-AD25-1D2B164C1BCB}" type="presParOf" srcId="{40BD1AE2-76AD-4C8E-83D3-F4281FBD63A5}" destId="{A9DC4654-0582-43FF-B212-1CD5CEA7862B}" srcOrd="3" destOrd="0" presId="urn:microsoft.com/office/officeart/2018/2/layout/IconCircleList"/>
    <dgm:cxn modelId="{44D140BC-4263-4772-9221-5652A6361B4D}" type="presParOf" srcId="{40BD1AE2-76AD-4C8E-83D3-F4281FBD63A5}" destId="{A79B5537-DBB2-4821-ACAF-22D1AF1CEF40}" srcOrd="4" destOrd="0" presId="urn:microsoft.com/office/officeart/2018/2/layout/IconCircleList"/>
    <dgm:cxn modelId="{74BA34E7-50A6-4091-9B4F-7B85FE617F70}" type="presParOf" srcId="{A79B5537-DBB2-4821-ACAF-22D1AF1CEF40}" destId="{90817C2A-F165-4E29-821A-02893EA3E929}" srcOrd="0" destOrd="0" presId="urn:microsoft.com/office/officeart/2018/2/layout/IconCircleList"/>
    <dgm:cxn modelId="{51E6E66B-6925-4BA0-AC4E-5557BCF9698C}" type="presParOf" srcId="{A79B5537-DBB2-4821-ACAF-22D1AF1CEF40}" destId="{A9C914EF-E6BD-4E6D-891A-5A6649B3A42B}" srcOrd="1" destOrd="0" presId="urn:microsoft.com/office/officeart/2018/2/layout/IconCircleList"/>
    <dgm:cxn modelId="{8C1CA0A2-2F17-434A-ABD3-2A758B821C38}" type="presParOf" srcId="{A79B5537-DBB2-4821-ACAF-22D1AF1CEF40}" destId="{F9008509-5F4F-4C59-9B46-74512CB25454}" srcOrd="2" destOrd="0" presId="urn:microsoft.com/office/officeart/2018/2/layout/IconCircleList"/>
    <dgm:cxn modelId="{66CC9124-9F08-4CF5-AECC-2FC5EC5AF78C}" type="presParOf" srcId="{A79B5537-DBB2-4821-ACAF-22D1AF1CEF40}" destId="{6640E6E3-C6F6-4645-85D8-D10FA2BAEB86}" srcOrd="3" destOrd="0" presId="urn:microsoft.com/office/officeart/2018/2/layout/IconCircleList"/>
    <dgm:cxn modelId="{F8AB61CB-B951-4345-90E0-11C53155061B}" type="presParOf" srcId="{40BD1AE2-76AD-4C8E-83D3-F4281FBD63A5}" destId="{BBC5DC0F-0F39-453E-9E66-76151A91E8CF}" srcOrd="5" destOrd="0" presId="urn:microsoft.com/office/officeart/2018/2/layout/IconCircleList"/>
    <dgm:cxn modelId="{4D1A8DA5-2115-4AC7-A97A-932D92737212}" type="presParOf" srcId="{40BD1AE2-76AD-4C8E-83D3-F4281FBD63A5}" destId="{13329CDC-01A1-4A71-AD12-AA404F8AB2FE}" srcOrd="6" destOrd="0" presId="urn:microsoft.com/office/officeart/2018/2/layout/IconCircleList"/>
    <dgm:cxn modelId="{9EFB5AEF-86B0-4225-ADE1-697FCAFA5A08}" type="presParOf" srcId="{13329CDC-01A1-4A71-AD12-AA404F8AB2FE}" destId="{E4227097-A341-4A77-AE14-663B99857E30}" srcOrd="0" destOrd="0" presId="urn:microsoft.com/office/officeart/2018/2/layout/IconCircleList"/>
    <dgm:cxn modelId="{C433F57F-D8F7-46AA-B893-355B4901032A}" type="presParOf" srcId="{13329CDC-01A1-4A71-AD12-AA404F8AB2FE}" destId="{C915DD50-2BE7-4461-9441-D1AB0CB237F0}" srcOrd="1" destOrd="0" presId="urn:microsoft.com/office/officeart/2018/2/layout/IconCircleList"/>
    <dgm:cxn modelId="{A597F645-B1B9-4A3A-97B3-33582E6A4E6F}" type="presParOf" srcId="{13329CDC-01A1-4A71-AD12-AA404F8AB2FE}" destId="{61B7AF49-1CF2-446C-AEAE-6699D715D662}" srcOrd="2" destOrd="0" presId="urn:microsoft.com/office/officeart/2018/2/layout/IconCircleList"/>
    <dgm:cxn modelId="{1727529B-CA6E-416F-8A57-3902C0BD998F}" type="presParOf" srcId="{13329CDC-01A1-4A71-AD12-AA404F8AB2FE}" destId="{E19E02CC-EF0D-48B5-A859-3D13D19DC1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B9A2A-E583-4CE8-9B6A-99082A41A09F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141806-9116-4D4B-87E0-75579BF22F91}">
      <dgm:prSet custT="1"/>
      <dgm:spPr/>
      <dgm:t>
        <a:bodyPr/>
        <a:lstStyle/>
        <a:p>
          <a:r>
            <a:rPr lang="en-GB" sz="2400" b="1" i="0" baseline="0"/>
            <a:t>Awareness and Empowerment </a:t>
          </a:r>
        </a:p>
        <a:p>
          <a:r>
            <a:rPr lang="en-GB" sz="1400" b="0" i="0" baseline="0"/>
            <a:t>The SDGs have raised awareness among youth about critical global issues, empowering them to actively engage in creating positive change.</a:t>
          </a:r>
          <a:endParaRPr lang="en-US" sz="1400" dirty="0"/>
        </a:p>
      </dgm:t>
    </dgm:pt>
    <dgm:pt modelId="{E58AEF5C-CA5F-4D05-BA99-8BD2A39788C8}" type="parTrans" cxnId="{AA2A62A4-9FB5-4355-998E-75F65A64C170}">
      <dgm:prSet/>
      <dgm:spPr/>
      <dgm:t>
        <a:bodyPr/>
        <a:lstStyle/>
        <a:p>
          <a:endParaRPr lang="en-US"/>
        </a:p>
      </dgm:t>
    </dgm:pt>
    <dgm:pt modelId="{EC588AA3-52EA-4B6E-8047-84A542A41F82}" type="sibTrans" cxnId="{AA2A62A4-9FB5-4355-998E-75F65A64C170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DE5B5CC-4B45-4FD1-90A5-FCF62ED0C43D}">
      <dgm:prSet custT="1"/>
      <dgm:spPr/>
      <dgm:t>
        <a:bodyPr/>
        <a:lstStyle/>
        <a:p>
          <a:r>
            <a:rPr lang="en-GB" sz="2400" b="1" i="0" baseline="0"/>
            <a:t>Collaboration and Inclusion</a:t>
          </a:r>
        </a:p>
        <a:p>
          <a:r>
            <a:rPr lang="en-GB" sz="1500" b="0" i="0" baseline="0"/>
            <a:t>The SDGs encourage youth to collaborate with diverse stakeholders, fostering a sense of inclusion and shared responsibility for sustainable development.</a:t>
          </a:r>
          <a:endParaRPr lang="en-US" sz="1500" dirty="0"/>
        </a:p>
      </dgm:t>
    </dgm:pt>
    <dgm:pt modelId="{4A8D1FD7-2C68-4658-A107-826F4EB273DF}" type="parTrans" cxnId="{E3D245A0-357E-4B3D-9D7F-D63F3462215D}">
      <dgm:prSet/>
      <dgm:spPr/>
      <dgm:t>
        <a:bodyPr/>
        <a:lstStyle/>
        <a:p>
          <a:endParaRPr lang="en-US"/>
        </a:p>
      </dgm:t>
    </dgm:pt>
    <dgm:pt modelId="{D1AE13EC-8116-4E20-A543-73B8EEEF7CF5}" type="sibTrans" cxnId="{E3D245A0-357E-4B3D-9D7F-D63F3462215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904B552-09C4-480E-8BFD-AB9E35B0A1A3}">
      <dgm:prSet custT="1"/>
      <dgm:spPr/>
      <dgm:t>
        <a:bodyPr/>
        <a:lstStyle/>
        <a:p>
          <a:r>
            <a:rPr lang="en-GB" sz="2400" b="1" i="0" baseline="0"/>
            <a:t>Youth Engagement</a:t>
          </a:r>
        </a:p>
        <a:p>
          <a:r>
            <a:rPr lang="en-GB" sz="1500" b="0" i="0" baseline="0"/>
            <a:t>The SDGs provide a platform for youth to voice their concerns, ideas, and solutions, allowing them to contribute directly to policy discussions.</a:t>
          </a:r>
          <a:endParaRPr lang="en-US" sz="1500" dirty="0"/>
        </a:p>
      </dgm:t>
    </dgm:pt>
    <dgm:pt modelId="{D4AF438F-4EFB-4AD4-B6BD-FDB89DAE6BFD}" type="parTrans" cxnId="{33BF3DA6-8D51-4FAB-A95E-AFC0E590C7F4}">
      <dgm:prSet/>
      <dgm:spPr/>
      <dgm:t>
        <a:bodyPr/>
        <a:lstStyle/>
        <a:p>
          <a:endParaRPr lang="en-US"/>
        </a:p>
      </dgm:t>
    </dgm:pt>
    <dgm:pt modelId="{64C99CF2-6B5E-4393-AA41-E3BE9BBBECD6}" type="sibTrans" cxnId="{33BF3DA6-8D51-4FAB-A95E-AFC0E590C7F4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252A5065-7945-40DF-9E22-DE159F0ACE10}">
      <dgm:prSet custT="1"/>
      <dgm:spPr/>
      <dgm:t>
        <a:bodyPr/>
        <a:lstStyle/>
        <a:p>
          <a:r>
            <a:rPr lang="en-GB" sz="2000" b="1" i="0" baseline="0" dirty="0"/>
            <a:t>Education and Skill Development</a:t>
          </a:r>
        </a:p>
        <a:p>
          <a:r>
            <a:rPr lang="en-GB" sz="1600" b="0" i="0" baseline="0" dirty="0"/>
            <a:t>The SDGs promote education on sustainable practices, enabling youth to acquire skills that align with future job markets and drive innovation.</a:t>
          </a:r>
          <a:br>
            <a:rPr lang="en-US" sz="1200" b="0" i="0" baseline="0" dirty="0"/>
          </a:br>
          <a:endParaRPr lang="en-US" sz="1200" dirty="0"/>
        </a:p>
      </dgm:t>
    </dgm:pt>
    <dgm:pt modelId="{CD20EB84-9D92-4CB4-8F4D-F85430DD8C5D}" type="parTrans" cxnId="{1F43087B-5C24-4B80-BCDB-7350AB23DE51}">
      <dgm:prSet/>
      <dgm:spPr/>
      <dgm:t>
        <a:bodyPr/>
        <a:lstStyle/>
        <a:p>
          <a:endParaRPr lang="en-US"/>
        </a:p>
      </dgm:t>
    </dgm:pt>
    <dgm:pt modelId="{11AE3182-D5A5-4F38-B2ED-845AF4F80127}" type="sibTrans" cxnId="{1F43087B-5C24-4B80-BCDB-7350AB23DE51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9857974D-17F0-49D3-84DF-5274C2A09D38}" type="pres">
      <dgm:prSet presAssocID="{358B9A2A-E583-4CE8-9B6A-99082A41A09F}" presName="Name0" presStyleCnt="0">
        <dgm:presLayoutVars>
          <dgm:animLvl val="lvl"/>
          <dgm:resizeHandles val="exact"/>
        </dgm:presLayoutVars>
      </dgm:prSet>
      <dgm:spPr/>
    </dgm:pt>
    <dgm:pt modelId="{65EF1431-7F00-4EE2-8A89-3D1776DDA604}" type="pres">
      <dgm:prSet presAssocID="{5E141806-9116-4D4B-87E0-75579BF22F91}" presName="compositeNode" presStyleCnt="0">
        <dgm:presLayoutVars>
          <dgm:bulletEnabled val="1"/>
        </dgm:presLayoutVars>
      </dgm:prSet>
      <dgm:spPr/>
    </dgm:pt>
    <dgm:pt modelId="{4C3B8A7A-3620-411E-9A9D-3D18E2BC5238}" type="pres">
      <dgm:prSet presAssocID="{5E141806-9116-4D4B-87E0-75579BF22F91}" presName="bgRect" presStyleLbl="alignNode1" presStyleIdx="0" presStyleCnt="4" custScaleY="116373"/>
      <dgm:spPr/>
    </dgm:pt>
    <dgm:pt modelId="{E8E93F27-3CAF-40C0-BB5B-2B506ABB690C}" type="pres">
      <dgm:prSet presAssocID="{EC588AA3-52EA-4B6E-8047-84A542A41F8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E14E11C4-82D7-4745-94A2-D7B3766A107F}" type="pres">
      <dgm:prSet presAssocID="{5E141806-9116-4D4B-87E0-75579BF22F91}" presName="nodeRect" presStyleLbl="alignNode1" presStyleIdx="0" presStyleCnt="4">
        <dgm:presLayoutVars>
          <dgm:bulletEnabled val="1"/>
        </dgm:presLayoutVars>
      </dgm:prSet>
      <dgm:spPr/>
    </dgm:pt>
    <dgm:pt modelId="{B9B2A855-3DC0-4E3C-B6E6-7BC991D809FB}" type="pres">
      <dgm:prSet presAssocID="{EC588AA3-52EA-4B6E-8047-84A542A41F82}" presName="sibTrans" presStyleCnt="0"/>
      <dgm:spPr/>
    </dgm:pt>
    <dgm:pt modelId="{6A461E26-36DC-4C8B-9AA4-868D81578607}" type="pres">
      <dgm:prSet presAssocID="{1DE5B5CC-4B45-4FD1-90A5-FCF62ED0C43D}" presName="compositeNode" presStyleCnt="0">
        <dgm:presLayoutVars>
          <dgm:bulletEnabled val="1"/>
        </dgm:presLayoutVars>
      </dgm:prSet>
      <dgm:spPr/>
    </dgm:pt>
    <dgm:pt modelId="{4ADCF320-2F06-4E2A-8ADF-CB36AFE187C7}" type="pres">
      <dgm:prSet presAssocID="{1DE5B5CC-4B45-4FD1-90A5-FCF62ED0C43D}" presName="bgRect" presStyleLbl="alignNode1" presStyleIdx="1" presStyleCnt="4" custScaleY="117024"/>
      <dgm:spPr/>
    </dgm:pt>
    <dgm:pt modelId="{90B1EF53-8310-413B-A116-ABD464B9B390}" type="pres">
      <dgm:prSet presAssocID="{D1AE13EC-8116-4E20-A543-73B8EEEF7CF5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5AC56A7-2A4C-4674-8A8F-F998F3834714}" type="pres">
      <dgm:prSet presAssocID="{1DE5B5CC-4B45-4FD1-90A5-FCF62ED0C43D}" presName="nodeRect" presStyleLbl="alignNode1" presStyleIdx="1" presStyleCnt="4">
        <dgm:presLayoutVars>
          <dgm:bulletEnabled val="1"/>
        </dgm:presLayoutVars>
      </dgm:prSet>
      <dgm:spPr/>
    </dgm:pt>
    <dgm:pt modelId="{D09BB91A-3E31-474D-B74A-94728F756FCC}" type="pres">
      <dgm:prSet presAssocID="{D1AE13EC-8116-4E20-A543-73B8EEEF7CF5}" presName="sibTrans" presStyleCnt="0"/>
      <dgm:spPr/>
    </dgm:pt>
    <dgm:pt modelId="{C3A04CCE-EEB6-4DA8-B68D-3DC89330FA76}" type="pres">
      <dgm:prSet presAssocID="{3904B552-09C4-480E-8BFD-AB9E35B0A1A3}" presName="compositeNode" presStyleCnt="0">
        <dgm:presLayoutVars>
          <dgm:bulletEnabled val="1"/>
        </dgm:presLayoutVars>
      </dgm:prSet>
      <dgm:spPr/>
    </dgm:pt>
    <dgm:pt modelId="{C4892EEF-C954-48B0-963D-8B842C37533C}" type="pres">
      <dgm:prSet presAssocID="{3904B552-09C4-480E-8BFD-AB9E35B0A1A3}" presName="bgRect" presStyleLbl="alignNode1" presStyleIdx="2" presStyleCnt="4" custScaleY="117100"/>
      <dgm:spPr/>
    </dgm:pt>
    <dgm:pt modelId="{AFFC24A2-9B8D-4A01-8851-5F35B706754D}" type="pres">
      <dgm:prSet presAssocID="{64C99CF2-6B5E-4393-AA41-E3BE9BBBECD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281894A7-276A-4A39-B145-BFE59A649FA3}" type="pres">
      <dgm:prSet presAssocID="{3904B552-09C4-480E-8BFD-AB9E35B0A1A3}" presName="nodeRect" presStyleLbl="alignNode1" presStyleIdx="2" presStyleCnt="4">
        <dgm:presLayoutVars>
          <dgm:bulletEnabled val="1"/>
        </dgm:presLayoutVars>
      </dgm:prSet>
      <dgm:spPr/>
    </dgm:pt>
    <dgm:pt modelId="{9443EA28-2CC2-4387-8464-FC1AE36B49A2}" type="pres">
      <dgm:prSet presAssocID="{64C99CF2-6B5E-4393-AA41-E3BE9BBBECD6}" presName="sibTrans" presStyleCnt="0"/>
      <dgm:spPr/>
    </dgm:pt>
    <dgm:pt modelId="{CF000094-2A91-469F-A406-6244AF1588DE}" type="pres">
      <dgm:prSet presAssocID="{252A5065-7945-40DF-9E22-DE159F0ACE10}" presName="compositeNode" presStyleCnt="0">
        <dgm:presLayoutVars>
          <dgm:bulletEnabled val="1"/>
        </dgm:presLayoutVars>
      </dgm:prSet>
      <dgm:spPr/>
    </dgm:pt>
    <dgm:pt modelId="{438F5DAA-B63C-466D-B859-400561057AD4}" type="pres">
      <dgm:prSet presAssocID="{252A5065-7945-40DF-9E22-DE159F0ACE10}" presName="bgRect" presStyleLbl="alignNode1" presStyleIdx="3" presStyleCnt="4" custScaleY="117676"/>
      <dgm:spPr/>
    </dgm:pt>
    <dgm:pt modelId="{88FE3F55-C8A2-4F95-B81C-DF9D861AD005}" type="pres">
      <dgm:prSet presAssocID="{11AE3182-D5A5-4F38-B2ED-845AF4F80127}" presName="sibTransNodeRect" presStyleLbl="alignNode1" presStyleIdx="3" presStyleCnt="4" custScaleY="56367">
        <dgm:presLayoutVars>
          <dgm:chMax val="0"/>
          <dgm:bulletEnabled val="1"/>
        </dgm:presLayoutVars>
      </dgm:prSet>
      <dgm:spPr/>
    </dgm:pt>
    <dgm:pt modelId="{37824DBF-A610-4F73-B0A6-01E09C0A0413}" type="pres">
      <dgm:prSet presAssocID="{252A5065-7945-40DF-9E22-DE159F0ACE10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1EAC2F02-0DC4-426F-9ED8-6A7C6650BEE0}" type="presOf" srcId="{3904B552-09C4-480E-8BFD-AB9E35B0A1A3}" destId="{C4892EEF-C954-48B0-963D-8B842C37533C}" srcOrd="0" destOrd="0" presId="urn:microsoft.com/office/officeart/2016/7/layout/LinearBlockProcessNumbered"/>
    <dgm:cxn modelId="{7D669309-9A3D-4F9C-BD45-B2C41E025425}" type="presOf" srcId="{D1AE13EC-8116-4E20-A543-73B8EEEF7CF5}" destId="{90B1EF53-8310-413B-A116-ABD464B9B390}" srcOrd="0" destOrd="0" presId="urn:microsoft.com/office/officeart/2016/7/layout/LinearBlockProcessNumbered"/>
    <dgm:cxn modelId="{DFBEFC0A-83D6-4147-AF51-717D8735815C}" type="presOf" srcId="{5E141806-9116-4D4B-87E0-75579BF22F91}" destId="{4C3B8A7A-3620-411E-9A9D-3D18E2BC5238}" srcOrd="0" destOrd="0" presId="urn:microsoft.com/office/officeart/2016/7/layout/LinearBlockProcessNumbered"/>
    <dgm:cxn modelId="{F2C17C65-F99E-4799-8868-700A740403A8}" type="presOf" srcId="{252A5065-7945-40DF-9E22-DE159F0ACE10}" destId="{438F5DAA-B63C-466D-B859-400561057AD4}" srcOrd="0" destOrd="0" presId="urn:microsoft.com/office/officeart/2016/7/layout/LinearBlockProcessNumbered"/>
    <dgm:cxn modelId="{1ECCC267-FA58-4FB7-872A-5840A12E519C}" type="presOf" srcId="{EC588AA3-52EA-4B6E-8047-84A542A41F82}" destId="{E8E93F27-3CAF-40C0-BB5B-2B506ABB690C}" srcOrd="0" destOrd="0" presId="urn:microsoft.com/office/officeart/2016/7/layout/LinearBlockProcessNumbered"/>
    <dgm:cxn modelId="{C2698456-872F-4040-B6C1-679960DE1985}" type="presOf" srcId="{1DE5B5CC-4B45-4FD1-90A5-FCF62ED0C43D}" destId="{4ADCF320-2F06-4E2A-8ADF-CB36AFE187C7}" srcOrd="0" destOrd="0" presId="urn:microsoft.com/office/officeart/2016/7/layout/LinearBlockProcessNumbered"/>
    <dgm:cxn modelId="{B395C477-46C3-4FF6-9B3A-3C605D0E92F9}" type="presOf" srcId="{1DE5B5CC-4B45-4FD1-90A5-FCF62ED0C43D}" destId="{05AC56A7-2A4C-4674-8A8F-F998F3834714}" srcOrd="1" destOrd="0" presId="urn:microsoft.com/office/officeart/2016/7/layout/LinearBlockProcessNumbered"/>
    <dgm:cxn modelId="{1F43087B-5C24-4B80-BCDB-7350AB23DE51}" srcId="{358B9A2A-E583-4CE8-9B6A-99082A41A09F}" destId="{252A5065-7945-40DF-9E22-DE159F0ACE10}" srcOrd="3" destOrd="0" parTransId="{CD20EB84-9D92-4CB4-8F4D-F85430DD8C5D}" sibTransId="{11AE3182-D5A5-4F38-B2ED-845AF4F80127}"/>
    <dgm:cxn modelId="{6665268D-FD10-4739-B0AD-B48EAF3D5927}" type="presOf" srcId="{64C99CF2-6B5E-4393-AA41-E3BE9BBBECD6}" destId="{AFFC24A2-9B8D-4A01-8851-5F35B706754D}" srcOrd="0" destOrd="0" presId="urn:microsoft.com/office/officeart/2016/7/layout/LinearBlockProcessNumbered"/>
    <dgm:cxn modelId="{B1A23494-2AC8-4DBA-8DCC-4F530AAE9A43}" type="presOf" srcId="{252A5065-7945-40DF-9E22-DE159F0ACE10}" destId="{37824DBF-A610-4F73-B0A6-01E09C0A0413}" srcOrd="1" destOrd="0" presId="urn:microsoft.com/office/officeart/2016/7/layout/LinearBlockProcessNumbered"/>
    <dgm:cxn modelId="{E3D245A0-357E-4B3D-9D7F-D63F3462215D}" srcId="{358B9A2A-E583-4CE8-9B6A-99082A41A09F}" destId="{1DE5B5CC-4B45-4FD1-90A5-FCF62ED0C43D}" srcOrd="1" destOrd="0" parTransId="{4A8D1FD7-2C68-4658-A107-826F4EB273DF}" sibTransId="{D1AE13EC-8116-4E20-A543-73B8EEEF7CF5}"/>
    <dgm:cxn modelId="{AA2A62A4-9FB5-4355-998E-75F65A64C170}" srcId="{358B9A2A-E583-4CE8-9B6A-99082A41A09F}" destId="{5E141806-9116-4D4B-87E0-75579BF22F91}" srcOrd="0" destOrd="0" parTransId="{E58AEF5C-CA5F-4D05-BA99-8BD2A39788C8}" sibTransId="{EC588AA3-52EA-4B6E-8047-84A542A41F82}"/>
    <dgm:cxn modelId="{33BF3DA6-8D51-4FAB-A95E-AFC0E590C7F4}" srcId="{358B9A2A-E583-4CE8-9B6A-99082A41A09F}" destId="{3904B552-09C4-480E-8BFD-AB9E35B0A1A3}" srcOrd="2" destOrd="0" parTransId="{D4AF438F-4EFB-4AD4-B6BD-FDB89DAE6BFD}" sibTransId="{64C99CF2-6B5E-4393-AA41-E3BE9BBBECD6}"/>
    <dgm:cxn modelId="{D44D0EAA-F811-444E-90E7-78980D16455F}" type="presOf" srcId="{3904B552-09C4-480E-8BFD-AB9E35B0A1A3}" destId="{281894A7-276A-4A39-B145-BFE59A649FA3}" srcOrd="1" destOrd="0" presId="urn:microsoft.com/office/officeart/2016/7/layout/LinearBlockProcessNumbered"/>
    <dgm:cxn modelId="{BC791ABC-B5C7-4F55-B310-D76FED88F3A2}" type="presOf" srcId="{358B9A2A-E583-4CE8-9B6A-99082A41A09F}" destId="{9857974D-17F0-49D3-84DF-5274C2A09D38}" srcOrd="0" destOrd="0" presId="urn:microsoft.com/office/officeart/2016/7/layout/LinearBlockProcessNumbered"/>
    <dgm:cxn modelId="{D6B66FC9-42B4-4D0A-84E2-ED4D8B065E26}" type="presOf" srcId="{11AE3182-D5A5-4F38-B2ED-845AF4F80127}" destId="{88FE3F55-C8A2-4F95-B81C-DF9D861AD005}" srcOrd="0" destOrd="0" presId="urn:microsoft.com/office/officeart/2016/7/layout/LinearBlockProcessNumbered"/>
    <dgm:cxn modelId="{0781A5EB-761A-4BA0-84D9-9F7469E707AE}" type="presOf" srcId="{5E141806-9116-4D4B-87E0-75579BF22F91}" destId="{E14E11C4-82D7-4745-94A2-D7B3766A107F}" srcOrd="1" destOrd="0" presId="urn:microsoft.com/office/officeart/2016/7/layout/LinearBlockProcessNumbered"/>
    <dgm:cxn modelId="{DD48E12B-8363-4B04-8CA8-F7CA5A92989F}" type="presParOf" srcId="{9857974D-17F0-49D3-84DF-5274C2A09D38}" destId="{65EF1431-7F00-4EE2-8A89-3D1776DDA604}" srcOrd="0" destOrd="0" presId="urn:microsoft.com/office/officeart/2016/7/layout/LinearBlockProcessNumbered"/>
    <dgm:cxn modelId="{8F453E7A-80E1-4367-B0FB-DD9A7A9C4881}" type="presParOf" srcId="{65EF1431-7F00-4EE2-8A89-3D1776DDA604}" destId="{4C3B8A7A-3620-411E-9A9D-3D18E2BC5238}" srcOrd="0" destOrd="0" presId="urn:microsoft.com/office/officeart/2016/7/layout/LinearBlockProcessNumbered"/>
    <dgm:cxn modelId="{40FA9E47-A364-4205-88F8-08A949F8A2D7}" type="presParOf" srcId="{65EF1431-7F00-4EE2-8A89-3D1776DDA604}" destId="{E8E93F27-3CAF-40C0-BB5B-2B506ABB690C}" srcOrd="1" destOrd="0" presId="urn:microsoft.com/office/officeart/2016/7/layout/LinearBlockProcessNumbered"/>
    <dgm:cxn modelId="{044216CF-7E8E-4D61-AFD3-B4CE05819DC2}" type="presParOf" srcId="{65EF1431-7F00-4EE2-8A89-3D1776DDA604}" destId="{E14E11C4-82D7-4745-94A2-D7B3766A107F}" srcOrd="2" destOrd="0" presId="urn:microsoft.com/office/officeart/2016/7/layout/LinearBlockProcessNumbered"/>
    <dgm:cxn modelId="{9DDE37A8-9E62-48C3-99DB-10F709A9F724}" type="presParOf" srcId="{9857974D-17F0-49D3-84DF-5274C2A09D38}" destId="{B9B2A855-3DC0-4E3C-B6E6-7BC991D809FB}" srcOrd="1" destOrd="0" presId="urn:microsoft.com/office/officeart/2016/7/layout/LinearBlockProcessNumbered"/>
    <dgm:cxn modelId="{173E0DD6-FD87-49CF-9795-3EAF9743B4C5}" type="presParOf" srcId="{9857974D-17F0-49D3-84DF-5274C2A09D38}" destId="{6A461E26-36DC-4C8B-9AA4-868D81578607}" srcOrd="2" destOrd="0" presId="urn:microsoft.com/office/officeart/2016/7/layout/LinearBlockProcessNumbered"/>
    <dgm:cxn modelId="{29B11249-A849-4BFD-B130-34A480C806C0}" type="presParOf" srcId="{6A461E26-36DC-4C8B-9AA4-868D81578607}" destId="{4ADCF320-2F06-4E2A-8ADF-CB36AFE187C7}" srcOrd="0" destOrd="0" presId="urn:microsoft.com/office/officeart/2016/7/layout/LinearBlockProcessNumbered"/>
    <dgm:cxn modelId="{43F45417-1174-405B-975E-46BD9E2E33C1}" type="presParOf" srcId="{6A461E26-36DC-4C8B-9AA4-868D81578607}" destId="{90B1EF53-8310-413B-A116-ABD464B9B390}" srcOrd="1" destOrd="0" presId="urn:microsoft.com/office/officeart/2016/7/layout/LinearBlockProcessNumbered"/>
    <dgm:cxn modelId="{6CED4ACE-1AF5-46EC-A08F-544BE89325CD}" type="presParOf" srcId="{6A461E26-36DC-4C8B-9AA4-868D81578607}" destId="{05AC56A7-2A4C-4674-8A8F-F998F3834714}" srcOrd="2" destOrd="0" presId="urn:microsoft.com/office/officeart/2016/7/layout/LinearBlockProcessNumbered"/>
    <dgm:cxn modelId="{B78B95BB-09DA-4748-9CAA-9463251346C6}" type="presParOf" srcId="{9857974D-17F0-49D3-84DF-5274C2A09D38}" destId="{D09BB91A-3E31-474D-B74A-94728F756FCC}" srcOrd="3" destOrd="0" presId="urn:microsoft.com/office/officeart/2016/7/layout/LinearBlockProcessNumbered"/>
    <dgm:cxn modelId="{2F5D58AF-03D8-4801-8BB8-1FA654A75C3C}" type="presParOf" srcId="{9857974D-17F0-49D3-84DF-5274C2A09D38}" destId="{C3A04CCE-EEB6-4DA8-B68D-3DC89330FA76}" srcOrd="4" destOrd="0" presId="urn:microsoft.com/office/officeart/2016/7/layout/LinearBlockProcessNumbered"/>
    <dgm:cxn modelId="{85E877B3-C765-4F8F-9542-F2A6AF2241FE}" type="presParOf" srcId="{C3A04CCE-EEB6-4DA8-B68D-3DC89330FA76}" destId="{C4892EEF-C954-48B0-963D-8B842C37533C}" srcOrd="0" destOrd="0" presId="urn:microsoft.com/office/officeart/2016/7/layout/LinearBlockProcessNumbered"/>
    <dgm:cxn modelId="{47BEAFD9-C50B-4A75-B69C-947262AE111C}" type="presParOf" srcId="{C3A04CCE-EEB6-4DA8-B68D-3DC89330FA76}" destId="{AFFC24A2-9B8D-4A01-8851-5F35B706754D}" srcOrd="1" destOrd="0" presId="urn:microsoft.com/office/officeart/2016/7/layout/LinearBlockProcessNumbered"/>
    <dgm:cxn modelId="{DA2067F1-CB41-485D-9FEC-0CDE77893CA5}" type="presParOf" srcId="{C3A04CCE-EEB6-4DA8-B68D-3DC89330FA76}" destId="{281894A7-276A-4A39-B145-BFE59A649FA3}" srcOrd="2" destOrd="0" presId="urn:microsoft.com/office/officeart/2016/7/layout/LinearBlockProcessNumbered"/>
    <dgm:cxn modelId="{D8F3550B-D064-4ABE-8DFD-9C351899F458}" type="presParOf" srcId="{9857974D-17F0-49D3-84DF-5274C2A09D38}" destId="{9443EA28-2CC2-4387-8464-FC1AE36B49A2}" srcOrd="5" destOrd="0" presId="urn:microsoft.com/office/officeart/2016/7/layout/LinearBlockProcessNumbered"/>
    <dgm:cxn modelId="{629D5B42-0730-4622-9A3C-BAC0A216014B}" type="presParOf" srcId="{9857974D-17F0-49D3-84DF-5274C2A09D38}" destId="{CF000094-2A91-469F-A406-6244AF1588DE}" srcOrd="6" destOrd="0" presId="urn:microsoft.com/office/officeart/2016/7/layout/LinearBlockProcessNumbered"/>
    <dgm:cxn modelId="{5F1F00A9-3A10-4031-A384-2BF059ECBA37}" type="presParOf" srcId="{CF000094-2A91-469F-A406-6244AF1588DE}" destId="{438F5DAA-B63C-466D-B859-400561057AD4}" srcOrd="0" destOrd="0" presId="urn:microsoft.com/office/officeart/2016/7/layout/LinearBlockProcessNumbered"/>
    <dgm:cxn modelId="{8D3B6D23-A877-4BBF-9642-F7BC3C8880D8}" type="presParOf" srcId="{CF000094-2A91-469F-A406-6244AF1588DE}" destId="{88FE3F55-C8A2-4F95-B81C-DF9D861AD005}" srcOrd="1" destOrd="0" presId="urn:microsoft.com/office/officeart/2016/7/layout/LinearBlockProcessNumbered"/>
    <dgm:cxn modelId="{D5551594-9EB3-4A09-B2A0-157CABEA8889}" type="presParOf" srcId="{CF000094-2A91-469F-A406-6244AF1588DE}" destId="{37824DBF-A610-4F73-B0A6-01E09C0A041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B9A2A-E583-4CE8-9B6A-99082A41A09F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141806-9116-4D4B-87E0-75579BF22F91}">
      <dgm:prSet custT="1"/>
      <dgm:spPr/>
      <dgm:t>
        <a:bodyPr/>
        <a:lstStyle/>
        <a:p>
          <a:r>
            <a:rPr lang="en-GB" sz="2400" b="1" i="0" dirty="0"/>
            <a:t>Limited Implementation</a:t>
          </a:r>
        </a:p>
        <a:p>
          <a:r>
            <a:rPr lang="en-GB" sz="1400" b="0" i="0" dirty="0"/>
            <a:t>Many governments lack effective strategies to integrate SDGs into policy and legislation, resulting in slow progress on key goals.</a:t>
          </a:r>
          <a:endParaRPr lang="en-US" sz="1400" dirty="0"/>
        </a:p>
      </dgm:t>
    </dgm:pt>
    <dgm:pt modelId="{E58AEF5C-CA5F-4D05-BA99-8BD2A39788C8}" type="parTrans" cxnId="{AA2A62A4-9FB5-4355-998E-75F65A64C170}">
      <dgm:prSet/>
      <dgm:spPr/>
      <dgm:t>
        <a:bodyPr/>
        <a:lstStyle/>
        <a:p>
          <a:endParaRPr lang="en-US"/>
        </a:p>
      </dgm:t>
    </dgm:pt>
    <dgm:pt modelId="{EC588AA3-52EA-4B6E-8047-84A542A41F82}" type="sibTrans" cxnId="{AA2A62A4-9FB5-4355-998E-75F65A64C170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1DE5B5CC-4B45-4FD1-90A5-FCF62ED0C43D}">
      <dgm:prSet custT="1"/>
      <dgm:spPr/>
      <dgm:t>
        <a:bodyPr/>
        <a:lstStyle/>
        <a:p>
          <a:r>
            <a:rPr lang="en-GB" sz="2400" b="1" i="0" baseline="0" dirty="0"/>
            <a:t>Disconnected policies</a:t>
          </a:r>
        </a:p>
        <a:p>
          <a:r>
            <a:rPr lang="en-GB" sz="1500" b="0" i="0" dirty="0"/>
            <a:t>Existing policies may not align with all SDGs, leading to inconsistencies and hindrances in achieving comprehensive sustainable development.</a:t>
          </a:r>
          <a:endParaRPr lang="en-US" sz="1500" dirty="0"/>
        </a:p>
      </dgm:t>
    </dgm:pt>
    <dgm:pt modelId="{4A8D1FD7-2C68-4658-A107-826F4EB273DF}" type="parTrans" cxnId="{E3D245A0-357E-4B3D-9D7F-D63F3462215D}">
      <dgm:prSet/>
      <dgm:spPr/>
      <dgm:t>
        <a:bodyPr/>
        <a:lstStyle/>
        <a:p>
          <a:endParaRPr lang="en-US"/>
        </a:p>
      </dgm:t>
    </dgm:pt>
    <dgm:pt modelId="{D1AE13EC-8116-4E20-A543-73B8EEEF7CF5}" type="sibTrans" cxnId="{E3D245A0-357E-4B3D-9D7F-D63F3462215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904B552-09C4-480E-8BFD-AB9E35B0A1A3}">
      <dgm:prSet custT="1"/>
      <dgm:spPr/>
      <dgm:t>
        <a:bodyPr/>
        <a:lstStyle/>
        <a:p>
          <a:r>
            <a:rPr lang="en-GB" sz="2400" b="1" i="0" dirty="0"/>
            <a:t>Lack of Youth Involvement</a:t>
          </a:r>
        </a:p>
        <a:p>
          <a:r>
            <a:rPr lang="en-GB" sz="1500" b="0" i="0" dirty="0"/>
            <a:t>Despite recognizing youth as key stakeholders, governments often fail to include them in decision-making processes related to SDGs.</a:t>
          </a:r>
          <a:endParaRPr lang="en-US" sz="1500" dirty="0"/>
        </a:p>
      </dgm:t>
    </dgm:pt>
    <dgm:pt modelId="{D4AF438F-4EFB-4AD4-B6BD-FDB89DAE6BFD}" type="parTrans" cxnId="{33BF3DA6-8D51-4FAB-A95E-AFC0E590C7F4}">
      <dgm:prSet/>
      <dgm:spPr/>
      <dgm:t>
        <a:bodyPr/>
        <a:lstStyle/>
        <a:p>
          <a:endParaRPr lang="en-US"/>
        </a:p>
      </dgm:t>
    </dgm:pt>
    <dgm:pt modelId="{64C99CF2-6B5E-4393-AA41-E3BE9BBBECD6}" type="sibTrans" cxnId="{33BF3DA6-8D51-4FAB-A95E-AFC0E590C7F4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252A5065-7945-40DF-9E22-DE159F0ACE10}">
      <dgm:prSet custT="1"/>
      <dgm:spPr/>
      <dgm:t>
        <a:bodyPr/>
        <a:lstStyle/>
        <a:p>
          <a:r>
            <a:rPr lang="en-GB" sz="2400" b="1" i="0" baseline="0" dirty="0"/>
            <a:t>Insufficient Resources</a:t>
          </a:r>
        </a:p>
        <a:p>
          <a:r>
            <a:rPr lang="en-GB" sz="1400" b="0" i="0" dirty="0"/>
            <a:t>Adequate funding and resources are necessary to drive SDG-related projects, and youth often face challenges in accessing such resources.</a:t>
          </a:r>
          <a:br>
            <a:rPr lang="en-US" sz="1200" b="0" i="0" baseline="0" dirty="0"/>
          </a:br>
          <a:endParaRPr lang="en-US" sz="1200" dirty="0"/>
        </a:p>
      </dgm:t>
    </dgm:pt>
    <dgm:pt modelId="{CD20EB84-9D92-4CB4-8F4D-F85430DD8C5D}" type="parTrans" cxnId="{1F43087B-5C24-4B80-BCDB-7350AB23DE51}">
      <dgm:prSet/>
      <dgm:spPr/>
      <dgm:t>
        <a:bodyPr/>
        <a:lstStyle/>
        <a:p>
          <a:endParaRPr lang="en-US"/>
        </a:p>
      </dgm:t>
    </dgm:pt>
    <dgm:pt modelId="{11AE3182-D5A5-4F38-B2ED-845AF4F80127}" type="sibTrans" cxnId="{1F43087B-5C24-4B80-BCDB-7350AB23DE51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9857974D-17F0-49D3-84DF-5274C2A09D38}" type="pres">
      <dgm:prSet presAssocID="{358B9A2A-E583-4CE8-9B6A-99082A41A09F}" presName="Name0" presStyleCnt="0">
        <dgm:presLayoutVars>
          <dgm:animLvl val="lvl"/>
          <dgm:resizeHandles val="exact"/>
        </dgm:presLayoutVars>
      </dgm:prSet>
      <dgm:spPr/>
    </dgm:pt>
    <dgm:pt modelId="{65EF1431-7F00-4EE2-8A89-3D1776DDA604}" type="pres">
      <dgm:prSet presAssocID="{5E141806-9116-4D4B-87E0-75579BF22F91}" presName="compositeNode" presStyleCnt="0">
        <dgm:presLayoutVars>
          <dgm:bulletEnabled val="1"/>
        </dgm:presLayoutVars>
      </dgm:prSet>
      <dgm:spPr/>
    </dgm:pt>
    <dgm:pt modelId="{4C3B8A7A-3620-411E-9A9D-3D18E2BC5238}" type="pres">
      <dgm:prSet presAssocID="{5E141806-9116-4D4B-87E0-75579BF22F91}" presName="bgRect" presStyleLbl="alignNode1" presStyleIdx="0" presStyleCnt="4" custScaleY="116373"/>
      <dgm:spPr/>
    </dgm:pt>
    <dgm:pt modelId="{E8E93F27-3CAF-40C0-BB5B-2B506ABB690C}" type="pres">
      <dgm:prSet presAssocID="{EC588AA3-52EA-4B6E-8047-84A542A41F8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E14E11C4-82D7-4745-94A2-D7B3766A107F}" type="pres">
      <dgm:prSet presAssocID="{5E141806-9116-4D4B-87E0-75579BF22F91}" presName="nodeRect" presStyleLbl="alignNode1" presStyleIdx="0" presStyleCnt="4">
        <dgm:presLayoutVars>
          <dgm:bulletEnabled val="1"/>
        </dgm:presLayoutVars>
      </dgm:prSet>
      <dgm:spPr/>
    </dgm:pt>
    <dgm:pt modelId="{B9B2A855-3DC0-4E3C-B6E6-7BC991D809FB}" type="pres">
      <dgm:prSet presAssocID="{EC588AA3-52EA-4B6E-8047-84A542A41F82}" presName="sibTrans" presStyleCnt="0"/>
      <dgm:spPr/>
    </dgm:pt>
    <dgm:pt modelId="{6A461E26-36DC-4C8B-9AA4-868D81578607}" type="pres">
      <dgm:prSet presAssocID="{1DE5B5CC-4B45-4FD1-90A5-FCF62ED0C43D}" presName="compositeNode" presStyleCnt="0">
        <dgm:presLayoutVars>
          <dgm:bulletEnabled val="1"/>
        </dgm:presLayoutVars>
      </dgm:prSet>
      <dgm:spPr/>
    </dgm:pt>
    <dgm:pt modelId="{4ADCF320-2F06-4E2A-8ADF-CB36AFE187C7}" type="pres">
      <dgm:prSet presAssocID="{1DE5B5CC-4B45-4FD1-90A5-FCF62ED0C43D}" presName="bgRect" presStyleLbl="alignNode1" presStyleIdx="1" presStyleCnt="4" custScaleY="117024"/>
      <dgm:spPr/>
    </dgm:pt>
    <dgm:pt modelId="{90B1EF53-8310-413B-A116-ABD464B9B390}" type="pres">
      <dgm:prSet presAssocID="{D1AE13EC-8116-4E20-A543-73B8EEEF7CF5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5AC56A7-2A4C-4674-8A8F-F998F3834714}" type="pres">
      <dgm:prSet presAssocID="{1DE5B5CC-4B45-4FD1-90A5-FCF62ED0C43D}" presName="nodeRect" presStyleLbl="alignNode1" presStyleIdx="1" presStyleCnt="4">
        <dgm:presLayoutVars>
          <dgm:bulletEnabled val="1"/>
        </dgm:presLayoutVars>
      </dgm:prSet>
      <dgm:spPr/>
    </dgm:pt>
    <dgm:pt modelId="{D09BB91A-3E31-474D-B74A-94728F756FCC}" type="pres">
      <dgm:prSet presAssocID="{D1AE13EC-8116-4E20-A543-73B8EEEF7CF5}" presName="sibTrans" presStyleCnt="0"/>
      <dgm:spPr/>
    </dgm:pt>
    <dgm:pt modelId="{C3A04CCE-EEB6-4DA8-B68D-3DC89330FA76}" type="pres">
      <dgm:prSet presAssocID="{3904B552-09C4-480E-8BFD-AB9E35B0A1A3}" presName="compositeNode" presStyleCnt="0">
        <dgm:presLayoutVars>
          <dgm:bulletEnabled val="1"/>
        </dgm:presLayoutVars>
      </dgm:prSet>
      <dgm:spPr/>
    </dgm:pt>
    <dgm:pt modelId="{C4892EEF-C954-48B0-963D-8B842C37533C}" type="pres">
      <dgm:prSet presAssocID="{3904B552-09C4-480E-8BFD-AB9E35B0A1A3}" presName="bgRect" presStyleLbl="alignNode1" presStyleIdx="2" presStyleCnt="4" custScaleY="117100"/>
      <dgm:spPr/>
    </dgm:pt>
    <dgm:pt modelId="{AFFC24A2-9B8D-4A01-8851-5F35B706754D}" type="pres">
      <dgm:prSet presAssocID="{64C99CF2-6B5E-4393-AA41-E3BE9BBBECD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281894A7-276A-4A39-B145-BFE59A649FA3}" type="pres">
      <dgm:prSet presAssocID="{3904B552-09C4-480E-8BFD-AB9E35B0A1A3}" presName="nodeRect" presStyleLbl="alignNode1" presStyleIdx="2" presStyleCnt="4">
        <dgm:presLayoutVars>
          <dgm:bulletEnabled val="1"/>
        </dgm:presLayoutVars>
      </dgm:prSet>
      <dgm:spPr/>
    </dgm:pt>
    <dgm:pt modelId="{9443EA28-2CC2-4387-8464-FC1AE36B49A2}" type="pres">
      <dgm:prSet presAssocID="{64C99CF2-6B5E-4393-AA41-E3BE9BBBECD6}" presName="sibTrans" presStyleCnt="0"/>
      <dgm:spPr/>
    </dgm:pt>
    <dgm:pt modelId="{CF000094-2A91-469F-A406-6244AF1588DE}" type="pres">
      <dgm:prSet presAssocID="{252A5065-7945-40DF-9E22-DE159F0ACE10}" presName="compositeNode" presStyleCnt="0">
        <dgm:presLayoutVars>
          <dgm:bulletEnabled val="1"/>
        </dgm:presLayoutVars>
      </dgm:prSet>
      <dgm:spPr/>
    </dgm:pt>
    <dgm:pt modelId="{438F5DAA-B63C-466D-B859-400561057AD4}" type="pres">
      <dgm:prSet presAssocID="{252A5065-7945-40DF-9E22-DE159F0ACE10}" presName="bgRect" presStyleLbl="alignNode1" presStyleIdx="3" presStyleCnt="4" custScaleY="117676"/>
      <dgm:spPr/>
    </dgm:pt>
    <dgm:pt modelId="{88FE3F55-C8A2-4F95-B81C-DF9D861AD005}" type="pres">
      <dgm:prSet presAssocID="{11AE3182-D5A5-4F38-B2ED-845AF4F80127}" presName="sibTransNodeRect" presStyleLbl="alignNode1" presStyleIdx="3" presStyleCnt="4" custScaleY="56367">
        <dgm:presLayoutVars>
          <dgm:chMax val="0"/>
          <dgm:bulletEnabled val="1"/>
        </dgm:presLayoutVars>
      </dgm:prSet>
      <dgm:spPr/>
    </dgm:pt>
    <dgm:pt modelId="{37824DBF-A610-4F73-B0A6-01E09C0A0413}" type="pres">
      <dgm:prSet presAssocID="{252A5065-7945-40DF-9E22-DE159F0ACE10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E756D009-A5A0-4A4E-BFFB-295F56A78642}" type="presOf" srcId="{252A5065-7945-40DF-9E22-DE159F0ACE10}" destId="{37824DBF-A610-4F73-B0A6-01E09C0A0413}" srcOrd="1" destOrd="0" presId="urn:microsoft.com/office/officeart/2016/7/layout/LinearBlockProcessNumbered"/>
    <dgm:cxn modelId="{49561E1E-F031-4F3A-B1EE-E7C0E9835607}" type="presOf" srcId="{11AE3182-D5A5-4F38-B2ED-845AF4F80127}" destId="{88FE3F55-C8A2-4F95-B81C-DF9D861AD005}" srcOrd="0" destOrd="0" presId="urn:microsoft.com/office/officeart/2016/7/layout/LinearBlockProcessNumbered"/>
    <dgm:cxn modelId="{51DDA123-7BEE-43B0-9B63-1F016553B7ED}" type="presOf" srcId="{5E141806-9116-4D4B-87E0-75579BF22F91}" destId="{4C3B8A7A-3620-411E-9A9D-3D18E2BC5238}" srcOrd="0" destOrd="0" presId="urn:microsoft.com/office/officeart/2016/7/layout/LinearBlockProcessNumbered"/>
    <dgm:cxn modelId="{08CB962B-B87C-4534-BCBE-1E0B26D43BBF}" type="presOf" srcId="{64C99CF2-6B5E-4393-AA41-E3BE9BBBECD6}" destId="{AFFC24A2-9B8D-4A01-8851-5F35B706754D}" srcOrd="0" destOrd="0" presId="urn:microsoft.com/office/officeart/2016/7/layout/LinearBlockProcessNumbered"/>
    <dgm:cxn modelId="{3A4B2734-01C3-4109-8AB5-1B0D3B1843B2}" type="presOf" srcId="{3904B552-09C4-480E-8BFD-AB9E35B0A1A3}" destId="{281894A7-276A-4A39-B145-BFE59A649FA3}" srcOrd="1" destOrd="0" presId="urn:microsoft.com/office/officeart/2016/7/layout/LinearBlockProcessNumbered"/>
    <dgm:cxn modelId="{4E4FBF46-178D-4257-87C9-52E6CDB50627}" type="presOf" srcId="{252A5065-7945-40DF-9E22-DE159F0ACE10}" destId="{438F5DAA-B63C-466D-B859-400561057AD4}" srcOrd="0" destOrd="0" presId="urn:microsoft.com/office/officeart/2016/7/layout/LinearBlockProcessNumbered"/>
    <dgm:cxn modelId="{A34A0678-3FED-4E0D-AD83-9170E0701846}" type="presOf" srcId="{5E141806-9116-4D4B-87E0-75579BF22F91}" destId="{E14E11C4-82D7-4745-94A2-D7B3766A107F}" srcOrd="1" destOrd="0" presId="urn:microsoft.com/office/officeart/2016/7/layout/LinearBlockProcessNumbered"/>
    <dgm:cxn modelId="{C28F735A-2B8A-4C09-8201-CFDDF2361316}" type="presOf" srcId="{3904B552-09C4-480E-8BFD-AB9E35B0A1A3}" destId="{C4892EEF-C954-48B0-963D-8B842C37533C}" srcOrd="0" destOrd="0" presId="urn:microsoft.com/office/officeart/2016/7/layout/LinearBlockProcessNumbered"/>
    <dgm:cxn modelId="{1F43087B-5C24-4B80-BCDB-7350AB23DE51}" srcId="{358B9A2A-E583-4CE8-9B6A-99082A41A09F}" destId="{252A5065-7945-40DF-9E22-DE159F0ACE10}" srcOrd="3" destOrd="0" parTransId="{CD20EB84-9D92-4CB4-8F4D-F85430DD8C5D}" sibTransId="{11AE3182-D5A5-4F38-B2ED-845AF4F80127}"/>
    <dgm:cxn modelId="{5FD3DE80-F3C9-4B38-AD95-5959B4D6E3CC}" type="presOf" srcId="{358B9A2A-E583-4CE8-9B6A-99082A41A09F}" destId="{9857974D-17F0-49D3-84DF-5274C2A09D38}" srcOrd="0" destOrd="0" presId="urn:microsoft.com/office/officeart/2016/7/layout/LinearBlockProcessNumbered"/>
    <dgm:cxn modelId="{E3D245A0-357E-4B3D-9D7F-D63F3462215D}" srcId="{358B9A2A-E583-4CE8-9B6A-99082A41A09F}" destId="{1DE5B5CC-4B45-4FD1-90A5-FCF62ED0C43D}" srcOrd="1" destOrd="0" parTransId="{4A8D1FD7-2C68-4658-A107-826F4EB273DF}" sibTransId="{D1AE13EC-8116-4E20-A543-73B8EEEF7CF5}"/>
    <dgm:cxn modelId="{D85A9BA3-D996-491A-9EE6-5D8E25F76323}" type="presOf" srcId="{1DE5B5CC-4B45-4FD1-90A5-FCF62ED0C43D}" destId="{4ADCF320-2F06-4E2A-8ADF-CB36AFE187C7}" srcOrd="0" destOrd="0" presId="urn:microsoft.com/office/officeart/2016/7/layout/LinearBlockProcessNumbered"/>
    <dgm:cxn modelId="{AA2A62A4-9FB5-4355-998E-75F65A64C170}" srcId="{358B9A2A-E583-4CE8-9B6A-99082A41A09F}" destId="{5E141806-9116-4D4B-87E0-75579BF22F91}" srcOrd="0" destOrd="0" parTransId="{E58AEF5C-CA5F-4D05-BA99-8BD2A39788C8}" sibTransId="{EC588AA3-52EA-4B6E-8047-84A542A41F82}"/>
    <dgm:cxn modelId="{33BF3DA6-8D51-4FAB-A95E-AFC0E590C7F4}" srcId="{358B9A2A-E583-4CE8-9B6A-99082A41A09F}" destId="{3904B552-09C4-480E-8BFD-AB9E35B0A1A3}" srcOrd="2" destOrd="0" parTransId="{D4AF438F-4EFB-4AD4-B6BD-FDB89DAE6BFD}" sibTransId="{64C99CF2-6B5E-4393-AA41-E3BE9BBBECD6}"/>
    <dgm:cxn modelId="{68310CEB-1477-41E1-B36D-5C6CEA693106}" type="presOf" srcId="{EC588AA3-52EA-4B6E-8047-84A542A41F82}" destId="{E8E93F27-3CAF-40C0-BB5B-2B506ABB690C}" srcOrd="0" destOrd="0" presId="urn:microsoft.com/office/officeart/2016/7/layout/LinearBlockProcessNumbered"/>
    <dgm:cxn modelId="{1A5BC0F7-9B0D-44C6-9C9A-E94CA15AD1FD}" type="presOf" srcId="{1DE5B5CC-4B45-4FD1-90A5-FCF62ED0C43D}" destId="{05AC56A7-2A4C-4674-8A8F-F998F3834714}" srcOrd="1" destOrd="0" presId="urn:microsoft.com/office/officeart/2016/7/layout/LinearBlockProcessNumbered"/>
    <dgm:cxn modelId="{C87D59FC-FAC0-4745-8E37-6060F7B1FF8F}" type="presOf" srcId="{D1AE13EC-8116-4E20-A543-73B8EEEF7CF5}" destId="{90B1EF53-8310-413B-A116-ABD464B9B390}" srcOrd="0" destOrd="0" presId="urn:microsoft.com/office/officeart/2016/7/layout/LinearBlockProcessNumbered"/>
    <dgm:cxn modelId="{41CFDCC3-A6F7-4150-9AC5-B0DC9F73909A}" type="presParOf" srcId="{9857974D-17F0-49D3-84DF-5274C2A09D38}" destId="{65EF1431-7F00-4EE2-8A89-3D1776DDA604}" srcOrd="0" destOrd="0" presId="urn:microsoft.com/office/officeart/2016/7/layout/LinearBlockProcessNumbered"/>
    <dgm:cxn modelId="{286D99A6-B7BB-4608-92D6-F208CCBB09E2}" type="presParOf" srcId="{65EF1431-7F00-4EE2-8A89-3D1776DDA604}" destId="{4C3B8A7A-3620-411E-9A9D-3D18E2BC5238}" srcOrd="0" destOrd="0" presId="urn:microsoft.com/office/officeart/2016/7/layout/LinearBlockProcessNumbered"/>
    <dgm:cxn modelId="{3DF0BD22-D0BB-40BD-978B-0665CF8E4853}" type="presParOf" srcId="{65EF1431-7F00-4EE2-8A89-3D1776DDA604}" destId="{E8E93F27-3CAF-40C0-BB5B-2B506ABB690C}" srcOrd="1" destOrd="0" presId="urn:microsoft.com/office/officeart/2016/7/layout/LinearBlockProcessNumbered"/>
    <dgm:cxn modelId="{7C28063C-064C-44C7-8596-A7CD27596A64}" type="presParOf" srcId="{65EF1431-7F00-4EE2-8A89-3D1776DDA604}" destId="{E14E11C4-82D7-4745-94A2-D7B3766A107F}" srcOrd="2" destOrd="0" presId="urn:microsoft.com/office/officeart/2016/7/layout/LinearBlockProcessNumbered"/>
    <dgm:cxn modelId="{2CF8CBE6-64CD-445B-9289-0FA1113A6E81}" type="presParOf" srcId="{9857974D-17F0-49D3-84DF-5274C2A09D38}" destId="{B9B2A855-3DC0-4E3C-B6E6-7BC991D809FB}" srcOrd="1" destOrd="0" presId="urn:microsoft.com/office/officeart/2016/7/layout/LinearBlockProcessNumbered"/>
    <dgm:cxn modelId="{D19CB36D-2856-44CF-9EB0-A78C8400A7BE}" type="presParOf" srcId="{9857974D-17F0-49D3-84DF-5274C2A09D38}" destId="{6A461E26-36DC-4C8B-9AA4-868D81578607}" srcOrd="2" destOrd="0" presId="urn:microsoft.com/office/officeart/2016/7/layout/LinearBlockProcessNumbered"/>
    <dgm:cxn modelId="{E88D4883-13A0-4304-954A-A217DF462D94}" type="presParOf" srcId="{6A461E26-36DC-4C8B-9AA4-868D81578607}" destId="{4ADCF320-2F06-4E2A-8ADF-CB36AFE187C7}" srcOrd="0" destOrd="0" presId="urn:microsoft.com/office/officeart/2016/7/layout/LinearBlockProcessNumbered"/>
    <dgm:cxn modelId="{13611984-A757-45FC-BC1D-5C51A382DB05}" type="presParOf" srcId="{6A461E26-36DC-4C8B-9AA4-868D81578607}" destId="{90B1EF53-8310-413B-A116-ABD464B9B390}" srcOrd="1" destOrd="0" presId="urn:microsoft.com/office/officeart/2016/7/layout/LinearBlockProcessNumbered"/>
    <dgm:cxn modelId="{933763AE-F6E9-4066-B3D4-8BF3D68B00CA}" type="presParOf" srcId="{6A461E26-36DC-4C8B-9AA4-868D81578607}" destId="{05AC56A7-2A4C-4674-8A8F-F998F3834714}" srcOrd="2" destOrd="0" presId="urn:microsoft.com/office/officeart/2016/7/layout/LinearBlockProcessNumbered"/>
    <dgm:cxn modelId="{01ABBC3E-0B00-4DAC-8CB4-CB5876C615D0}" type="presParOf" srcId="{9857974D-17F0-49D3-84DF-5274C2A09D38}" destId="{D09BB91A-3E31-474D-B74A-94728F756FCC}" srcOrd="3" destOrd="0" presId="urn:microsoft.com/office/officeart/2016/7/layout/LinearBlockProcessNumbered"/>
    <dgm:cxn modelId="{78C8B7EF-96CA-4014-ACD4-BA576584B49F}" type="presParOf" srcId="{9857974D-17F0-49D3-84DF-5274C2A09D38}" destId="{C3A04CCE-EEB6-4DA8-B68D-3DC89330FA76}" srcOrd="4" destOrd="0" presId="urn:microsoft.com/office/officeart/2016/7/layout/LinearBlockProcessNumbered"/>
    <dgm:cxn modelId="{F3829A7F-2A84-4C01-9609-0E05CBAA393E}" type="presParOf" srcId="{C3A04CCE-EEB6-4DA8-B68D-3DC89330FA76}" destId="{C4892EEF-C954-48B0-963D-8B842C37533C}" srcOrd="0" destOrd="0" presId="urn:microsoft.com/office/officeart/2016/7/layout/LinearBlockProcessNumbered"/>
    <dgm:cxn modelId="{D48ED456-93FB-4355-B5C8-0D963287D982}" type="presParOf" srcId="{C3A04CCE-EEB6-4DA8-B68D-3DC89330FA76}" destId="{AFFC24A2-9B8D-4A01-8851-5F35B706754D}" srcOrd="1" destOrd="0" presId="urn:microsoft.com/office/officeart/2016/7/layout/LinearBlockProcessNumbered"/>
    <dgm:cxn modelId="{78D664EB-3DA1-4C81-9712-7B6E47E70B0E}" type="presParOf" srcId="{C3A04CCE-EEB6-4DA8-B68D-3DC89330FA76}" destId="{281894A7-276A-4A39-B145-BFE59A649FA3}" srcOrd="2" destOrd="0" presId="urn:microsoft.com/office/officeart/2016/7/layout/LinearBlockProcessNumbered"/>
    <dgm:cxn modelId="{ED7CD81C-BDAE-462C-8FBF-7706485CBC91}" type="presParOf" srcId="{9857974D-17F0-49D3-84DF-5274C2A09D38}" destId="{9443EA28-2CC2-4387-8464-FC1AE36B49A2}" srcOrd="5" destOrd="0" presId="urn:microsoft.com/office/officeart/2016/7/layout/LinearBlockProcessNumbered"/>
    <dgm:cxn modelId="{2CFD75C5-0BA6-4AC5-BB9A-C98D96F4A0EE}" type="presParOf" srcId="{9857974D-17F0-49D3-84DF-5274C2A09D38}" destId="{CF000094-2A91-469F-A406-6244AF1588DE}" srcOrd="6" destOrd="0" presId="urn:microsoft.com/office/officeart/2016/7/layout/LinearBlockProcessNumbered"/>
    <dgm:cxn modelId="{EAC3EC54-322C-4C23-8D65-2B1B4537871A}" type="presParOf" srcId="{CF000094-2A91-469F-A406-6244AF1588DE}" destId="{438F5DAA-B63C-466D-B859-400561057AD4}" srcOrd="0" destOrd="0" presId="urn:microsoft.com/office/officeart/2016/7/layout/LinearBlockProcessNumbered"/>
    <dgm:cxn modelId="{FBC1C3F8-CE60-49C1-A6BB-95551527423D}" type="presParOf" srcId="{CF000094-2A91-469F-A406-6244AF1588DE}" destId="{88FE3F55-C8A2-4F95-B81C-DF9D861AD005}" srcOrd="1" destOrd="0" presId="urn:microsoft.com/office/officeart/2016/7/layout/LinearBlockProcessNumbered"/>
    <dgm:cxn modelId="{08754F2E-E841-4B75-B2D4-34BCAF4FBC22}" type="presParOf" srcId="{CF000094-2A91-469F-A406-6244AF1588DE}" destId="{37824DBF-A610-4F73-B0A6-01E09C0A0413}" srcOrd="2" destOrd="0" presId="urn:microsoft.com/office/officeart/2016/7/layout/LinearBlock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054B3D-BA07-4E83-990A-6CA7272E484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211FEF-2C55-4EDE-9519-C05D79EDF82A}">
      <dgm:prSet custT="1"/>
      <dgm:spPr/>
      <dgm:t>
        <a:bodyPr/>
        <a:lstStyle/>
        <a:p>
          <a:r>
            <a:rPr lang="en-GB" sz="2000" b="1" dirty="0"/>
            <a:t>Youth Participation </a:t>
          </a:r>
          <a:r>
            <a:rPr lang="en-GB" sz="1300" dirty="0"/>
            <a:t>Involve youth in the formulation and implementation of policies related to SDGs, ensuring their perspectives are adequately represented.</a:t>
          </a:r>
          <a:endParaRPr lang="en-US" sz="1300" dirty="0"/>
        </a:p>
      </dgm:t>
    </dgm:pt>
    <dgm:pt modelId="{D2844390-9D5E-4EEE-B58A-83ACF239A9D0}" type="parTrans" cxnId="{4F161417-405E-45E7-96FC-0406290AC83B}">
      <dgm:prSet/>
      <dgm:spPr/>
      <dgm:t>
        <a:bodyPr/>
        <a:lstStyle/>
        <a:p>
          <a:endParaRPr lang="en-US"/>
        </a:p>
      </dgm:t>
    </dgm:pt>
    <dgm:pt modelId="{995A132E-7F53-46EA-BB73-E6CC599E23DF}" type="sibTrans" cxnId="{4F161417-405E-45E7-96FC-0406290AC83B}">
      <dgm:prSet/>
      <dgm:spPr/>
      <dgm:t>
        <a:bodyPr/>
        <a:lstStyle/>
        <a:p>
          <a:endParaRPr lang="en-US"/>
        </a:p>
      </dgm:t>
    </dgm:pt>
    <dgm:pt modelId="{A6A33B66-3437-4FC6-9376-8EC04CC42774}">
      <dgm:prSet custT="1"/>
      <dgm:spPr/>
      <dgm:t>
        <a:bodyPr/>
        <a:lstStyle/>
        <a:p>
          <a:r>
            <a:rPr lang="en-GB" sz="1800" b="1" dirty="0"/>
            <a:t>Education and Awareness</a:t>
          </a:r>
        </a:p>
        <a:p>
          <a:r>
            <a:rPr lang="en-GB" sz="1300" dirty="0"/>
            <a:t>Incorporate SDGs into educational curricula, fostering a deeper understanding of sustainable practices from an early age.</a:t>
          </a:r>
          <a:endParaRPr lang="en-US" sz="1300" dirty="0"/>
        </a:p>
      </dgm:t>
    </dgm:pt>
    <dgm:pt modelId="{42CCA32D-8594-4A83-83B2-399FD6D88E56}" type="parTrans" cxnId="{AAE7E857-6A51-4656-B0BB-CDA649C58E85}">
      <dgm:prSet/>
      <dgm:spPr/>
      <dgm:t>
        <a:bodyPr/>
        <a:lstStyle/>
        <a:p>
          <a:endParaRPr lang="en-US"/>
        </a:p>
      </dgm:t>
    </dgm:pt>
    <dgm:pt modelId="{6F6F19D4-36D3-4ED3-BBED-7723323BE3D9}" type="sibTrans" cxnId="{AAE7E857-6A51-4656-B0BB-CDA649C58E85}">
      <dgm:prSet/>
      <dgm:spPr/>
      <dgm:t>
        <a:bodyPr/>
        <a:lstStyle/>
        <a:p>
          <a:endParaRPr lang="en-US"/>
        </a:p>
      </dgm:t>
    </dgm:pt>
    <dgm:pt modelId="{B3882BDF-15F1-4221-A9A4-1B735C15B596}">
      <dgm:prSet custT="1"/>
      <dgm:spPr/>
      <dgm:t>
        <a:bodyPr/>
        <a:lstStyle/>
        <a:p>
          <a:r>
            <a:rPr lang="en-GB" sz="1600" b="1" dirty="0"/>
            <a:t>Incentives and Accountability</a:t>
          </a:r>
        </a:p>
        <a:p>
          <a:r>
            <a:rPr lang="en-GB" sz="1300" dirty="0"/>
            <a:t> Offer incentives for businesses and organizations that contribute to SDGs while establishing mechanisms to hold them accountable for their actions.</a:t>
          </a:r>
          <a:endParaRPr lang="en-US" sz="1300" dirty="0"/>
        </a:p>
      </dgm:t>
    </dgm:pt>
    <dgm:pt modelId="{69BC7478-4D60-4317-A402-070F90FFDBFD}" type="parTrans" cxnId="{C107B40D-6BF7-4B01-95F1-4995E5F2834F}">
      <dgm:prSet/>
      <dgm:spPr/>
      <dgm:t>
        <a:bodyPr/>
        <a:lstStyle/>
        <a:p>
          <a:endParaRPr lang="en-US"/>
        </a:p>
      </dgm:t>
    </dgm:pt>
    <dgm:pt modelId="{87E36D72-768A-4201-B2F7-4E5064F9C85F}" type="sibTrans" cxnId="{C107B40D-6BF7-4B01-95F1-4995E5F2834F}">
      <dgm:prSet/>
      <dgm:spPr/>
      <dgm:t>
        <a:bodyPr/>
        <a:lstStyle/>
        <a:p>
          <a:endParaRPr lang="en-US"/>
        </a:p>
      </dgm:t>
    </dgm:pt>
    <dgm:pt modelId="{6815D4F4-D608-42C1-8474-8CFFC8D6F289}">
      <dgm:prSet custT="1"/>
      <dgm:spPr/>
      <dgm:t>
        <a:bodyPr/>
        <a:lstStyle/>
        <a:p>
          <a:r>
            <a:rPr lang="en-GB" sz="2000" b="1" dirty="0"/>
            <a:t>Funding Allocation</a:t>
          </a:r>
        </a:p>
        <a:p>
          <a:r>
            <a:rPr lang="en-GB" sz="1400" dirty="0"/>
            <a:t>Allocate budgetary resources to initiatives aligned with SDGs, supporting youth-led projects and programs that address specific goals.</a:t>
          </a:r>
          <a:endParaRPr lang="en-US" sz="1400" dirty="0"/>
        </a:p>
      </dgm:t>
    </dgm:pt>
    <dgm:pt modelId="{6AC12022-A501-4CD5-B621-18D264B58773}" type="parTrans" cxnId="{834AE081-0B1C-430D-8C51-B11ECDE62F84}">
      <dgm:prSet/>
      <dgm:spPr/>
      <dgm:t>
        <a:bodyPr/>
        <a:lstStyle/>
        <a:p>
          <a:endParaRPr lang="en-US"/>
        </a:p>
      </dgm:t>
    </dgm:pt>
    <dgm:pt modelId="{7E510821-3A27-4693-8576-69FB21790A40}" type="sibTrans" cxnId="{834AE081-0B1C-430D-8C51-B11ECDE62F84}">
      <dgm:prSet/>
      <dgm:spPr/>
      <dgm:t>
        <a:bodyPr/>
        <a:lstStyle/>
        <a:p>
          <a:endParaRPr lang="en-US"/>
        </a:p>
      </dgm:t>
    </dgm:pt>
    <dgm:pt modelId="{2D67FE27-82AA-418F-B343-118C75BBE009}">
      <dgm:prSet custT="1"/>
      <dgm:spPr/>
      <dgm:t>
        <a:bodyPr/>
        <a:lstStyle/>
        <a:p>
          <a:r>
            <a:rPr lang="en-GB" sz="2000" b="1" dirty="0"/>
            <a:t>Cross-Sectoral Collaboration</a:t>
          </a:r>
        </a:p>
        <a:p>
          <a:r>
            <a:rPr lang="en-GB" sz="1600" dirty="0"/>
            <a:t>Encourage collaboration across sectors, including government, academia, businesses, media</a:t>
          </a:r>
          <a:endParaRPr lang="en-US" sz="1600" dirty="0"/>
        </a:p>
      </dgm:t>
    </dgm:pt>
    <dgm:pt modelId="{8862AE6F-5E74-447A-8FCB-2797679C919A}" type="parTrans" cxnId="{B5663EA9-8B82-4888-8BB0-5E95AF9D67BC}">
      <dgm:prSet/>
      <dgm:spPr/>
      <dgm:t>
        <a:bodyPr/>
        <a:lstStyle/>
        <a:p>
          <a:endParaRPr lang="en-US"/>
        </a:p>
      </dgm:t>
    </dgm:pt>
    <dgm:pt modelId="{4CE9506B-6F8C-460C-8041-C7E29A6E4FB9}" type="sibTrans" cxnId="{B5663EA9-8B82-4888-8BB0-5E95AF9D67BC}">
      <dgm:prSet/>
      <dgm:spPr/>
      <dgm:t>
        <a:bodyPr/>
        <a:lstStyle/>
        <a:p>
          <a:endParaRPr lang="en-US"/>
        </a:p>
      </dgm:t>
    </dgm:pt>
    <dgm:pt modelId="{8E1C848E-AC4F-4325-A477-B9520E604175}" type="pres">
      <dgm:prSet presAssocID="{44054B3D-BA07-4E83-990A-6CA7272E4840}" presName="Name0" presStyleCnt="0">
        <dgm:presLayoutVars>
          <dgm:dir/>
          <dgm:resizeHandles val="exact"/>
        </dgm:presLayoutVars>
      </dgm:prSet>
      <dgm:spPr/>
    </dgm:pt>
    <dgm:pt modelId="{367DDAA2-17D0-4AA6-A186-C13239AD7929}" type="pres">
      <dgm:prSet presAssocID="{E6211FEF-2C55-4EDE-9519-C05D79EDF82A}" presName="node" presStyleLbl="node1" presStyleIdx="0" presStyleCnt="5">
        <dgm:presLayoutVars>
          <dgm:bulletEnabled val="1"/>
        </dgm:presLayoutVars>
      </dgm:prSet>
      <dgm:spPr/>
    </dgm:pt>
    <dgm:pt modelId="{C1CDB669-0CE3-4378-A335-1F7CEDE0DE3D}" type="pres">
      <dgm:prSet presAssocID="{995A132E-7F53-46EA-BB73-E6CC599E23DF}" presName="sibTrans" presStyleLbl="sibTrans1D1" presStyleIdx="0" presStyleCnt="4"/>
      <dgm:spPr/>
    </dgm:pt>
    <dgm:pt modelId="{C57D5EA4-E4C3-4EFF-84EC-6EDF7663720F}" type="pres">
      <dgm:prSet presAssocID="{995A132E-7F53-46EA-BB73-E6CC599E23DF}" presName="connectorText" presStyleLbl="sibTrans1D1" presStyleIdx="0" presStyleCnt="4"/>
      <dgm:spPr/>
    </dgm:pt>
    <dgm:pt modelId="{A6A96B86-5754-410B-8D39-97C7D44C3773}" type="pres">
      <dgm:prSet presAssocID="{A6A33B66-3437-4FC6-9376-8EC04CC42774}" presName="node" presStyleLbl="node1" presStyleIdx="1" presStyleCnt="5">
        <dgm:presLayoutVars>
          <dgm:bulletEnabled val="1"/>
        </dgm:presLayoutVars>
      </dgm:prSet>
      <dgm:spPr/>
    </dgm:pt>
    <dgm:pt modelId="{5CCBBAC9-C7A4-4533-848F-746D7FE90C2E}" type="pres">
      <dgm:prSet presAssocID="{6F6F19D4-36D3-4ED3-BBED-7723323BE3D9}" presName="sibTrans" presStyleLbl="sibTrans1D1" presStyleIdx="1" presStyleCnt="4"/>
      <dgm:spPr/>
    </dgm:pt>
    <dgm:pt modelId="{63D8FCA6-28E5-4986-B2FC-8629E07C3824}" type="pres">
      <dgm:prSet presAssocID="{6F6F19D4-36D3-4ED3-BBED-7723323BE3D9}" presName="connectorText" presStyleLbl="sibTrans1D1" presStyleIdx="1" presStyleCnt="4"/>
      <dgm:spPr/>
    </dgm:pt>
    <dgm:pt modelId="{B080D512-841A-4961-99A0-F5409F2D3A3F}" type="pres">
      <dgm:prSet presAssocID="{B3882BDF-15F1-4221-A9A4-1B735C15B596}" presName="node" presStyleLbl="node1" presStyleIdx="2" presStyleCnt="5">
        <dgm:presLayoutVars>
          <dgm:bulletEnabled val="1"/>
        </dgm:presLayoutVars>
      </dgm:prSet>
      <dgm:spPr/>
    </dgm:pt>
    <dgm:pt modelId="{17E00EFC-35A4-4208-910F-BEF78816F13E}" type="pres">
      <dgm:prSet presAssocID="{87E36D72-768A-4201-B2F7-4E5064F9C85F}" presName="sibTrans" presStyleLbl="sibTrans1D1" presStyleIdx="2" presStyleCnt="4"/>
      <dgm:spPr/>
    </dgm:pt>
    <dgm:pt modelId="{218E45CE-D812-4532-A62B-41EC037616BE}" type="pres">
      <dgm:prSet presAssocID="{87E36D72-768A-4201-B2F7-4E5064F9C85F}" presName="connectorText" presStyleLbl="sibTrans1D1" presStyleIdx="2" presStyleCnt="4"/>
      <dgm:spPr/>
    </dgm:pt>
    <dgm:pt modelId="{7A5EDE88-4DA7-4072-8F43-EDDDCDD1E8BB}" type="pres">
      <dgm:prSet presAssocID="{6815D4F4-D608-42C1-8474-8CFFC8D6F289}" presName="node" presStyleLbl="node1" presStyleIdx="3" presStyleCnt="5">
        <dgm:presLayoutVars>
          <dgm:bulletEnabled val="1"/>
        </dgm:presLayoutVars>
      </dgm:prSet>
      <dgm:spPr/>
    </dgm:pt>
    <dgm:pt modelId="{74B7302B-D6A6-4565-B22B-805FE7632BE9}" type="pres">
      <dgm:prSet presAssocID="{7E510821-3A27-4693-8576-69FB21790A40}" presName="sibTrans" presStyleLbl="sibTrans1D1" presStyleIdx="3" presStyleCnt="4"/>
      <dgm:spPr/>
    </dgm:pt>
    <dgm:pt modelId="{2E681748-B6C7-4CA0-9BCA-7CEFFDC48548}" type="pres">
      <dgm:prSet presAssocID="{7E510821-3A27-4693-8576-69FB21790A40}" presName="connectorText" presStyleLbl="sibTrans1D1" presStyleIdx="3" presStyleCnt="4"/>
      <dgm:spPr/>
    </dgm:pt>
    <dgm:pt modelId="{AA7147B6-32F9-44B9-B5C9-001097252606}" type="pres">
      <dgm:prSet presAssocID="{2D67FE27-82AA-418F-B343-118C75BBE009}" presName="node" presStyleLbl="node1" presStyleIdx="4" presStyleCnt="5">
        <dgm:presLayoutVars>
          <dgm:bulletEnabled val="1"/>
        </dgm:presLayoutVars>
      </dgm:prSet>
      <dgm:spPr/>
    </dgm:pt>
  </dgm:ptLst>
  <dgm:cxnLst>
    <dgm:cxn modelId="{C107B40D-6BF7-4B01-95F1-4995E5F2834F}" srcId="{44054B3D-BA07-4E83-990A-6CA7272E4840}" destId="{B3882BDF-15F1-4221-A9A4-1B735C15B596}" srcOrd="2" destOrd="0" parTransId="{69BC7478-4D60-4317-A402-070F90FFDBFD}" sibTransId="{87E36D72-768A-4201-B2F7-4E5064F9C85F}"/>
    <dgm:cxn modelId="{3F947513-0736-41FD-8DBB-F5551BA19C7D}" type="presOf" srcId="{995A132E-7F53-46EA-BB73-E6CC599E23DF}" destId="{C57D5EA4-E4C3-4EFF-84EC-6EDF7663720F}" srcOrd="1" destOrd="0" presId="urn:microsoft.com/office/officeart/2016/7/layout/RepeatingBendingProcessNew"/>
    <dgm:cxn modelId="{6A193E14-4B5B-4868-B7C5-6C063DF2F498}" type="presOf" srcId="{7E510821-3A27-4693-8576-69FB21790A40}" destId="{2E681748-B6C7-4CA0-9BCA-7CEFFDC48548}" srcOrd="1" destOrd="0" presId="urn:microsoft.com/office/officeart/2016/7/layout/RepeatingBendingProcessNew"/>
    <dgm:cxn modelId="{4F161417-405E-45E7-96FC-0406290AC83B}" srcId="{44054B3D-BA07-4E83-990A-6CA7272E4840}" destId="{E6211FEF-2C55-4EDE-9519-C05D79EDF82A}" srcOrd="0" destOrd="0" parTransId="{D2844390-9D5E-4EEE-B58A-83ACF239A9D0}" sibTransId="{995A132E-7F53-46EA-BB73-E6CC599E23DF}"/>
    <dgm:cxn modelId="{453D1E1C-A3E5-4664-BA19-16AAC6E6BE4B}" type="presOf" srcId="{6F6F19D4-36D3-4ED3-BBED-7723323BE3D9}" destId="{5CCBBAC9-C7A4-4533-848F-746D7FE90C2E}" srcOrd="0" destOrd="0" presId="urn:microsoft.com/office/officeart/2016/7/layout/RepeatingBendingProcessNew"/>
    <dgm:cxn modelId="{582CE231-A8FF-42D3-9F4B-45A32CE4CCC1}" type="presOf" srcId="{2D67FE27-82AA-418F-B343-118C75BBE009}" destId="{AA7147B6-32F9-44B9-B5C9-001097252606}" srcOrd="0" destOrd="0" presId="urn:microsoft.com/office/officeart/2016/7/layout/RepeatingBendingProcessNew"/>
    <dgm:cxn modelId="{A6AE2136-41D5-41FC-8ADA-63423228FDD2}" type="presOf" srcId="{995A132E-7F53-46EA-BB73-E6CC599E23DF}" destId="{C1CDB669-0CE3-4378-A335-1F7CEDE0DE3D}" srcOrd="0" destOrd="0" presId="urn:microsoft.com/office/officeart/2016/7/layout/RepeatingBendingProcessNew"/>
    <dgm:cxn modelId="{AAE7E857-6A51-4656-B0BB-CDA649C58E85}" srcId="{44054B3D-BA07-4E83-990A-6CA7272E4840}" destId="{A6A33B66-3437-4FC6-9376-8EC04CC42774}" srcOrd="1" destOrd="0" parTransId="{42CCA32D-8594-4A83-83B2-399FD6D88E56}" sibTransId="{6F6F19D4-36D3-4ED3-BBED-7723323BE3D9}"/>
    <dgm:cxn modelId="{834AE081-0B1C-430D-8C51-B11ECDE62F84}" srcId="{44054B3D-BA07-4E83-990A-6CA7272E4840}" destId="{6815D4F4-D608-42C1-8474-8CFFC8D6F289}" srcOrd="3" destOrd="0" parTransId="{6AC12022-A501-4CD5-B621-18D264B58773}" sibTransId="{7E510821-3A27-4693-8576-69FB21790A40}"/>
    <dgm:cxn modelId="{34E04D9C-83CC-4014-9CDA-296A0D5B2068}" type="presOf" srcId="{E6211FEF-2C55-4EDE-9519-C05D79EDF82A}" destId="{367DDAA2-17D0-4AA6-A186-C13239AD7929}" srcOrd="0" destOrd="0" presId="urn:microsoft.com/office/officeart/2016/7/layout/RepeatingBendingProcessNew"/>
    <dgm:cxn modelId="{B5663EA9-8B82-4888-8BB0-5E95AF9D67BC}" srcId="{44054B3D-BA07-4E83-990A-6CA7272E4840}" destId="{2D67FE27-82AA-418F-B343-118C75BBE009}" srcOrd="4" destOrd="0" parTransId="{8862AE6F-5E74-447A-8FCB-2797679C919A}" sibTransId="{4CE9506B-6F8C-460C-8041-C7E29A6E4FB9}"/>
    <dgm:cxn modelId="{EBA055B1-A358-47B6-BAF9-D2276BB1CBAF}" type="presOf" srcId="{6815D4F4-D608-42C1-8474-8CFFC8D6F289}" destId="{7A5EDE88-4DA7-4072-8F43-EDDDCDD1E8BB}" srcOrd="0" destOrd="0" presId="urn:microsoft.com/office/officeart/2016/7/layout/RepeatingBendingProcessNew"/>
    <dgm:cxn modelId="{C9E5D9C3-7420-4C00-A100-571ACD364266}" type="presOf" srcId="{A6A33B66-3437-4FC6-9376-8EC04CC42774}" destId="{A6A96B86-5754-410B-8D39-97C7D44C3773}" srcOrd="0" destOrd="0" presId="urn:microsoft.com/office/officeart/2016/7/layout/RepeatingBendingProcessNew"/>
    <dgm:cxn modelId="{C84748C6-A882-45FD-8189-EDADD80645E1}" type="presOf" srcId="{7E510821-3A27-4693-8576-69FB21790A40}" destId="{74B7302B-D6A6-4565-B22B-805FE7632BE9}" srcOrd="0" destOrd="0" presId="urn:microsoft.com/office/officeart/2016/7/layout/RepeatingBendingProcessNew"/>
    <dgm:cxn modelId="{5A076CD9-5F4A-4F48-A700-D0B79F3557B5}" type="presOf" srcId="{87E36D72-768A-4201-B2F7-4E5064F9C85F}" destId="{17E00EFC-35A4-4208-910F-BEF78816F13E}" srcOrd="0" destOrd="0" presId="urn:microsoft.com/office/officeart/2016/7/layout/RepeatingBendingProcessNew"/>
    <dgm:cxn modelId="{F64506DF-697B-48C4-B8F6-6EE1A108033D}" type="presOf" srcId="{B3882BDF-15F1-4221-A9A4-1B735C15B596}" destId="{B080D512-841A-4961-99A0-F5409F2D3A3F}" srcOrd="0" destOrd="0" presId="urn:microsoft.com/office/officeart/2016/7/layout/RepeatingBendingProcessNew"/>
    <dgm:cxn modelId="{2B8EB1F0-C1A4-4146-8785-BA4E868DA588}" type="presOf" srcId="{6F6F19D4-36D3-4ED3-BBED-7723323BE3D9}" destId="{63D8FCA6-28E5-4986-B2FC-8629E07C3824}" srcOrd="1" destOrd="0" presId="urn:microsoft.com/office/officeart/2016/7/layout/RepeatingBendingProcessNew"/>
    <dgm:cxn modelId="{F0166DFA-6654-47FA-B1DF-20EC1469141D}" type="presOf" srcId="{44054B3D-BA07-4E83-990A-6CA7272E4840}" destId="{8E1C848E-AC4F-4325-A477-B9520E604175}" srcOrd="0" destOrd="0" presId="urn:microsoft.com/office/officeart/2016/7/layout/RepeatingBendingProcessNew"/>
    <dgm:cxn modelId="{DCDFE7FA-6CE1-4A20-8F76-808461785FD3}" type="presOf" srcId="{87E36D72-768A-4201-B2F7-4E5064F9C85F}" destId="{218E45CE-D812-4532-A62B-41EC037616BE}" srcOrd="1" destOrd="0" presId="urn:microsoft.com/office/officeart/2016/7/layout/RepeatingBendingProcessNew"/>
    <dgm:cxn modelId="{FC3908DB-67F1-41EF-94F2-89EC47329391}" type="presParOf" srcId="{8E1C848E-AC4F-4325-A477-B9520E604175}" destId="{367DDAA2-17D0-4AA6-A186-C13239AD7929}" srcOrd="0" destOrd="0" presId="urn:microsoft.com/office/officeart/2016/7/layout/RepeatingBendingProcessNew"/>
    <dgm:cxn modelId="{22772DA8-A97F-4168-9804-4F9D86AFF404}" type="presParOf" srcId="{8E1C848E-AC4F-4325-A477-B9520E604175}" destId="{C1CDB669-0CE3-4378-A335-1F7CEDE0DE3D}" srcOrd="1" destOrd="0" presId="urn:microsoft.com/office/officeart/2016/7/layout/RepeatingBendingProcessNew"/>
    <dgm:cxn modelId="{E47F40F6-792E-42F7-8622-660828E6093F}" type="presParOf" srcId="{C1CDB669-0CE3-4378-A335-1F7CEDE0DE3D}" destId="{C57D5EA4-E4C3-4EFF-84EC-6EDF7663720F}" srcOrd="0" destOrd="0" presId="urn:microsoft.com/office/officeart/2016/7/layout/RepeatingBendingProcessNew"/>
    <dgm:cxn modelId="{2DBCD50C-116C-4326-B44B-822E20304A98}" type="presParOf" srcId="{8E1C848E-AC4F-4325-A477-B9520E604175}" destId="{A6A96B86-5754-410B-8D39-97C7D44C3773}" srcOrd="2" destOrd="0" presId="urn:microsoft.com/office/officeart/2016/7/layout/RepeatingBendingProcessNew"/>
    <dgm:cxn modelId="{13774297-AE3E-4F54-A59C-6BEE09939E62}" type="presParOf" srcId="{8E1C848E-AC4F-4325-A477-B9520E604175}" destId="{5CCBBAC9-C7A4-4533-848F-746D7FE90C2E}" srcOrd="3" destOrd="0" presId="urn:microsoft.com/office/officeart/2016/7/layout/RepeatingBendingProcessNew"/>
    <dgm:cxn modelId="{3097E8DF-7A11-4625-B3F7-4C83E2D2F7FB}" type="presParOf" srcId="{5CCBBAC9-C7A4-4533-848F-746D7FE90C2E}" destId="{63D8FCA6-28E5-4986-B2FC-8629E07C3824}" srcOrd="0" destOrd="0" presId="urn:microsoft.com/office/officeart/2016/7/layout/RepeatingBendingProcessNew"/>
    <dgm:cxn modelId="{2AE14441-0CC4-4A3A-A496-2857B2323B8A}" type="presParOf" srcId="{8E1C848E-AC4F-4325-A477-B9520E604175}" destId="{B080D512-841A-4961-99A0-F5409F2D3A3F}" srcOrd="4" destOrd="0" presId="urn:microsoft.com/office/officeart/2016/7/layout/RepeatingBendingProcessNew"/>
    <dgm:cxn modelId="{12AA0FF2-1B1D-4C98-86F0-5B84F8B74BBB}" type="presParOf" srcId="{8E1C848E-AC4F-4325-A477-B9520E604175}" destId="{17E00EFC-35A4-4208-910F-BEF78816F13E}" srcOrd="5" destOrd="0" presId="urn:microsoft.com/office/officeart/2016/7/layout/RepeatingBendingProcessNew"/>
    <dgm:cxn modelId="{88080139-B532-493F-AB51-68E2F0E67A2B}" type="presParOf" srcId="{17E00EFC-35A4-4208-910F-BEF78816F13E}" destId="{218E45CE-D812-4532-A62B-41EC037616BE}" srcOrd="0" destOrd="0" presId="urn:microsoft.com/office/officeart/2016/7/layout/RepeatingBendingProcessNew"/>
    <dgm:cxn modelId="{A2B2817F-601E-4612-B4CC-67D47796E896}" type="presParOf" srcId="{8E1C848E-AC4F-4325-A477-B9520E604175}" destId="{7A5EDE88-4DA7-4072-8F43-EDDDCDD1E8BB}" srcOrd="6" destOrd="0" presId="urn:microsoft.com/office/officeart/2016/7/layout/RepeatingBendingProcessNew"/>
    <dgm:cxn modelId="{754EF69D-E3F5-4B66-8A7D-36E3FDC2F53E}" type="presParOf" srcId="{8E1C848E-AC4F-4325-A477-B9520E604175}" destId="{74B7302B-D6A6-4565-B22B-805FE7632BE9}" srcOrd="7" destOrd="0" presId="urn:microsoft.com/office/officeart/2016/7/layout/RepeatingBendingProcessNew"/>
    <dgm:cxn modelId="{9926FACA-7A0E-4EAF-A64E-26047BC55622}" type="presParOf" srcId="{74B7302B-D6A6-4565-B22B-805FE7632BE9}" destId="{2E681748-B6C7-4CA0-9BCA-7CEFFDC48548}" srcOrd="0" destOrd="0" presId="urn:microsoft.com/office/officeart/2016/7/layout/RepeatingBendingProcessNew"/>
    <dgm:cxn modelId="{8FD98CF0-C054-4DA6-BDAE-33FD349B285B}" type="presParOf" srcId="{8E1C848E-AC4F-4325-A477-B9520E604175}" destId="{AA7147B6-32F9-44B9-B5C9-00109725260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6A9551-C8B1-4685-9981-F78B6DB8A22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F717DE-71DD-4561-9A5D-47C9A9CC43D1}">
      <dgm:prSet custT="1"/>
      <dgm:spPr/>
      <dgm:t>
        <a:bodyPr/>
        <a:lstStyle/>
        <a:p>
          <a:r>
            <a:rPr lang="en-GB" sz="1600" b="1" i="0" dirty="0"/>
            <a:t>Integration and Alignment:</a:t>
          </a:r>
          <a:r>
            <a:rPr lang="en-GB" sz="1600" b="0" i="0" dirty="0"/>
            <a:t> Further integration of SDGs into national and international policies, serving as a foundation for addressing emerging challenges and evolving global realities.</a:t>
          </a:r>
          <a:endParaRPr lang="en-US" sz="1600" dirty="0"/>
        </a:p>
      </dgm:t>
    </dgm:pt>
    <dgm:pt modelId="{06B15B04-92CA-4A17-8694-64AB40C3A0C1}" type="parTrans" cxnId="{92825E35-9393-4CF2-8F72-CF5F4570AF12}">
      <dgm:prSet/>
      <dgm:spPr/>
      <dgm:t>
        <a:bodyPr/>
        <a:lstStyle/>
        <a:p>
          <a:endParaRPr lang="en-US" sz="2000"/>
        </a:p>
      </dgm:t>
    </dgm:pt>
    <dgm:pt modelId="{CE58F46F-8A61-4FEF-8756-1B124F44D8C3}" type="sibTrans" cxnId="{92825E35-9393-4CF2-8F72-CF5F4570AF12}">
      <dgm:prSet custT="1"/>
      <dgm:spPr/>
      <dgm:t>
        <a:bodyPr/>
        <a:lstStyle/>
        <a:p>
          <a:endParaRPr lang="en-US" sz="2400"/>
        </a:p>
      </dgm:t>
    </dgm:pt>
    <dgm:pt modelId="{1EBC8E58-BDC7-4333-B05F-68F89A7F77B7}">
      <dgm:prSet custT="1"/>
      <dgm:spPr/>
      <dgm:t>
        <a:bodyPr/>
        <a:lstStyle/>
        <a:p>
          <a:r>
            <a:rPr lang="en-GB" sz="1600" b="1" i="0" dirty="0"/>
            <a:t>Innovation and Technology:</a:t>
          </a:r>
          <a:r>
            <a:rPr lang="en-GB" sz="1600" b="0" i="0" dirty="0"/>
            <a:t> Rapid technological advancements impacting SDG pursuit, accelerating progress through innovations like renewable energy, AI, and biotechnology.</a:t>
          </a:r>
          <a:endParaRPr lang="en-US" sz="1600" dirty="0"/>
        </a:p>
      </dgm:t>
    </dgm:pt>
    <dgm:pt modelId="{3AA5F8EA-7FAE-44D0-B9C9-5D121BFC8B9E}" type="parTrans" cxnId="{F402AE88-5A05-4CC3-9F16-05A56E91D2E7}">
      <dgm:prSet/>
      <dgm:spPr/>
      <dgm:t>
        <a:bodyPr/>
        <a:lstStyle/>
        <a:p>
          <a:endParaRPr lang="en-US" sz="2000"/>
        </a:p>
      </dgm:t>
    </dgm:pt>
    <dgm:pt modelId="{E5C972FB-6622-4782-91CD-36FCA19782E3}" type="sibTrans" cxnId="{F402AE88-5A05-4CC3-9F16-05A56E91D2E7}">
      <dgm:prSet custT="1"/>
      <dgm:spPr/>
      <dgm:t>
        <a:bodyPr/>
        <a:lstStyle/>
        <a:p>
          <a:endParaRPr lang="en-US" sz="2400"/>
        </a:p>
      </dgm:t>
    </dgm:pt>
    <dgm:pt modelId="{94D0F01B-C421-4933-8900-7CFF82545EF9}">
      <dgm:prSet custT="1"/>
      <dgm:spPr/>
      <dgm:t>
        <a:bodyPr/>
        <a:lstStyle/>
        <a:p>
          <a:r>
            <a:rPr lang="en-GB" sz="1600" b="1" i="0" dirty="0"/>
            <a:t>Digital Divide: </a:t>
          </a:r>
          <a:r>
            <a:rPr lang="en-GB" sz="1600" b="0" i="0" dirty="0"/>
            <a:t>Bridging digital gaps for digital inclusion, closing access, education, and skills disparities through the digital transformation.</a:t>
          </a:r>
          <a:endParaRPr lang="en-US" sz="1600" dirty="0"/>
        </a:p>
      </dgm:t>
    </dgm:pt>
    <dgm:pt modelId="{C8ED10B8-88CA-4453-AA8F-BE7436A7B1E7}" type="parTrans" cxnId="{F7555082-7100-4DFA-89D1-0A9204EC9D99}">
      <dgm:prSet/>
      <dgm:spPr/>
      <dgm:t>
        <a:bodyPr/>
        <a:lstStyle/>
        <a:p>
          <a:endParaRPr lang="en-US" sz="2000"/>
        </a:p>
      </dgm:t>
    </dgm:pt>
    <dgm:pt modelId="{71A93283-308B-4A69-A9EA-E44D4307EF53}" type="sibTrans" cxnId="{F7555082-7100-4DFA-89D1-0A9204EC9D99}">
      <dgm:prSet custT="1"/>
      <dgm:spPr/>
      <dgm:t>
        <a:bodyPr/>
        <a:lstStyle/>
        <a:p>
          <a:endParaRPr lang="en-US" sz="2400"/>
        </a:p>
      </dgm:t>
    </dgm:pt>
    <dgm:pt modelId="{0F66662C-904B-4CAA-A6E9-928F50D45EEF}">
      <dgm:prSet custT="1"/>
      <dgm:spPr/>
      <dgm:t>
        <a:bodyPr/>
        <a:lstStyle/>
        <a:p>
          <a:r>
            <a:rPr lang="en-GB" sz="1600" b="1" i="0" dirty="0"/>
            <a:t>Youth and Education: </a:t>
          </a:r>
          <a:r>
            <a:rPr lang="en-GB" sz="1600" b="0" i="0" dirty="0"/>
            <a:t>Empowering youth through education, skill development, and engagement, fostering youth-led initiatives and innovative approaches to education.</a:t>
          </a:r>
          <a:endParaRPr lang="en-US" sz="1600" dirty="0"/>
        </a:p>
      </dgm:t>
    </dgm:pt>
    <dgm:pt modelId="{81087270-0EB3-4B1F-9EF1-1E3FA7E8D706}" type="parTrans" cxnId="{9A3DBB6F-185B-4A0C-84E1-C2A23F7D9016}">
      <dgm:prSet/>
      <dgm:spPr/>
      <dgm:t>
        <a:bodyPr/>
        <a:lstStyle/>
        <a:p>
          <a:endParaRPr lang="en-US" sz="2000"/>
        </a:p>
      </dgm:t>
    </dgm:pt>
    <dgm:pt modelId="{200C982F-0F6B-4298-95E5-106B8210D247}" type="sibTrans" cxnId="{9A3DBB6F-185B-4A0C-84E1-C2A23F7D9016}">
      <dgm:prSet custT="1"/>
      <dgm:spPr/>
      <dgm:t>
        <a:bodyPr/>
        <a:lstStyle/>
        <a:p>
          <a:endParaRPr lang="en-US" sz="2400"/>
        </a:p>
      </dgm:t>
    </dgm:pt>
    <dgm:pt modelId="{DD42F27A-481A-4CF8-83B6-D6C9395D1229}">
      <dgm:prSet custT="1"/>
      <dgm:spPr/>
      <dgm:t>
        <a:bodyPr/>
        <a:lstStyle/>
        <a:p>
          <a:r>
            <a:rPr lang="en-GB" sz="1600" b="1" i="0" dirty="0"/>
            <a:t>Continued Commitment: </a:t>
          </a:r>
          <a:r>
            <a:rPr lang="en-GB" sz="1600" b="0" i="0" dirty="0"/>
            <a:t>The vision shaped by global trends, evolving priorities, and collective commitment of nations to create a more sustainable and prosperous world for current and future generations.</a:t>
          </a:r>
          <a:endParaRPr lang="en-US" sz="1600" dirty="0"/>
        </a:p>
      </dgm:t>
    </dgm:pt>
    <dgm:pt modelId="{5BD4AD06-7C01-499A-80A4-EB04BA8364F7}" type="parTrans" cxnId="{47594325-0AF1-43C5-A69A-696B200E5CFD}">
      <dgm:prSet/>
      <dgm:spPr/>
      <dgm:t>
        <a:bodyPr/>
        <a:lstStyle/>
        <a:p>
          <a:endParaRPr lang="en-US" sz="2000"/>
        </a:p>
      </dgm:t>
    </dgm:pt>
    <dgm:pt modelId="{5509C7A7-748A-480B-90B3-1352C24746B6}" type="sibTrans" cxnId="{47594325-0AF1-43C5-A69A-696B200E5CFD}">
      <dgm:prSet/>
      <dgm:spPr/>
      <dgm:t>
        <a:bodyPr/>
        <a:lstStyle/>
        <a:p>
          <a:endParaRPr lang="en-US" sz="2000"/>
        </a:p>
      </dgm:t>
    </dgm:pt>
    <dgm:pt modelId="{B7A13348-3436-4C82-B7B7-36B1F1E7474C}" type="pres">
      <dgm:prSet presAssocID="{0B6A9551-C8B1-4685-9981-F78B6DB8A224}" presName="outerComposite" presStyleCnt="0">
        <dgm:presLayoutVars>
          <dgm:chMax val="5"/>
          <dgm:dir/>
          <dgm:resizeHandles val="exact"/>
        </dgm:presLayoutVars>
      </dgm:prSet>
      <dgm:spPr/>
    </dgm:pt>
    <dgm:pt modelId="{C3B7EF87-1647-4B9E-82FE-5374571659D3}" type="pres">
      <dgm:prSet presAssocID="{0B6A9551-C8B1-4685-9981-F78B6DB8A224}" presName="dummyMaxCanvas" presStyleCnt="0">
        <dgm:presLayoutVars/>
      </dgm:prSet>
      <dgm:spPr/>
    </dgm:pt>
    <dgm:pt modelId="{8A479D7A-3221-4CC3-999B-511C56DE6142}" type="pres">
      <dgm:prSet presAssocID="{0B6A9551-C8B1-4685-9981-F78B6DB8A224}" presName="FiveNodes_1" presStyleLbl="node1" presStyleIdx="0" presStyleCnt="5">
        <dgm:presLayoutVars>
          <dgm:bulletEnabled val="1"/>
        </dgm:presLayoutVars>
      </dgm:prSet>
      <dgm:spPr/>
    </dgm:pt>
    <dgm:pt modelId="{7A1A9826-D7E0-442E-8FB9-18E3ACC1FD0C}" type="pres">
      <dgm:prSet presAssocID="{0B6A9551-C8B1-4685-9981-F78B6DB8A224}" presName="FiveNodes_2" presStyleLbl="node1" presStyleIdx="1" presStyleCnt="5">
        <dgm:presLayoutVars>
          <dgm:bulletEnabled val="1"/>
        </dgm:presLayoutVars>
      </dgm:prSet>
      <dgm:spPr/>
    </dgm:pt>
    <dgm:pt modelId="{8F26EBE2-7DAC-4E99-8308-94F20ED0CB3C}" type="pres">
      <dgm:prSet presAssocID="{0B6A9551-C8B1-4685-9981-F78B6DB8A224}" presName="FiveNodes_3" presStyleLbl="node1" presStyleIdx="2" presStyleCnt="5">
        <dgm:presLayoutVars>
          <dgm:bulletEnabled val="1"/>
        </dgm:presLayoutVars>
      </dgm:prSet>
      <dgm:spPr/>
    </dgm:pt>
    <dgm:pt modelId="{D8427CD0-302E-47F7-AF97-D3E392429FC7}" type="pres">
      <dgm:prSet presAssocID="{0B6A9551-C8B1-4685-9981-F78B6DB8A224}" presName="FiveNodes_4" presStyleLbl="node1" presStyleIdx="3" presStyleCnt="5">
        <dgm:presLayoutVars>
          <dgm:bulletEnabled val="1"/>
        </dgm:presLayoutVars>
      </dgm:prSet>
      <dgm:spPr/>
    </dgm:pt>
    <dgm:pt modelId="{8F7CAB8E-B349-4C24-AEC7-EB8A2C50D709}" type="pres">
      <dgm:prSet presAssocID="{0B6A9551-C8B1-4685-9981-F78B6DB8A224}" presName="FiveNodes_5" presStyleLbl="node1" presStyleIdx="4" presStyleCnt="5">
        <dgm:presLayoutVars>
          <dgm:bulletEnabled val="1"/>
        </dgm:presLayoutVars>
      </dgm:prSet>
      <dgm:spPr/>
    </dgm:pt>
    <dgm:pt modelId="{677EAA40-42EA-4F90-AA65-0987573AE481}" type="pres">
      <dgm:prSet presAssocID="{0B6A9551-C8B1-4685-9981-F78B6DB8A224}" presName="FiveConn_1-2" presStyleLbl="fgAccFollowNode1" presStyleIdx="0" presStyleCnt="4">
        <dgm:presLayoutVars>
          <dgm:bulletEnabled val="1"/>
        </dgm:presLayoutVars>
      </dgm:prSet>
      <dgm:spPr/>
    </dgm:pt>
    <dgm:pt modelId="{CCFD841D-4873-43EF-905C-7E05153E8F92}" type="pres">
      <dgm:prSet presAssocID="{0B6A9551-C8B1-4685-9981-F78B6DB8A224}" presName="FiveConn_2-3" presStyleLbl="fgAccFollowNode1" presStyleIdx="1" presStyleCnt="4">
        <dgm:presLayoutVars>
          <dgm:bulletEnabled val="1"/>
        </dgm:presLayoutVars>
      </dgm:prSet>
      <dgm:spPr/>
    </dgm:pt>
    <dgm:pt modelId="{9028C5C4-E609-4128-9A1D-1201F62DC545}" type="pres">
      <dgm:prSet presAssocID="{0B6A9551-C8B1-4685-9981-F78B6DB8A224}" presName="FiveConn_3-4" presStyleLbl="fgAccFollowNode1" presStyleIdx="2" presStyleCnt="4">
        <dgm:presLayoutVars>
          <dgm:bulletEnabled val="1"/>
        </dgm:presLayoutVars>
      </dgm:prSet>
      <dgm:spPr/>
    </dgm:pt>
    <dgm:pt modelId="{0EE5204C-0BCF-417C-912A-2E8FDDDD5E7E}" type="pres">
      <dgm:prSet presAssocID="{0B6A9551-C8B1-4685-9981-F78B6DB8A224}" presName="FiveConn_4-5" presStyleLbl="fgAccFollowNode1" presStyleIdx="3" presStyleCnt="4">
        <dgm:presLayoutVars>
          <dgm:bulletEnabled val="1"/>
        </dgm:presLayoutVars>
      </dgm:prSet>
      <dgm:spPr/>
    </dgm:pt>
    <dgm:pt modelId="{BB4396D1-72F3-4D1D-984C-26C9C2C738C9}" type="pres">
      <dgm:prSet presAssocID="{0B6A9551-C8B1-4685-9981-F78B6DB8A224}" presName="FiveNodes_1_text" presStyleLbl="node1" presStyleIdx="4" presStyleCnt="5">
        <dgm:presLayoutVars>
          <dgm:bulletEnabled val="1"/>
        </dgm:presLayoutVars>
      </dgm:prSet>
      <dgm:spPr/>
    </dgm:pt>
    <dgm:pt modelId="{854A7371-C556-4DA4-85C7-7C516082EB94}" type="pres">
      <dgm:prSet presAssocID="{0B6A9551-C8B1-4685-9981-F78B6DB8A224}" presName="FiveNodes_2_text" presStyleLbl="node1" presStyleIdx="4" presStyleCnt="5">
        <dgm:presLayoutVars>
          <dgm:bulletEnabled val="1"/>
        </dgm:presLayoutVars>
      </dgm:prSet>
      <dgm:spPr/>
    </dgm:pt>
    <dgm:pt modelId="{FAF6F566-3B48-485B-9AD1-AAC5B1ECAFA5}" type="pres">
      <dgm:prSet presAssocID="{0B6A9551-C8B1-4685-9981-F78B6DB8A224}" presName="FiveNodes_3_text" presStyleLbl="node1" presStyleIdx="4" presStyleCnt="5">
        <dgm:presLayoutVars>
          <dgm:bulletEnabled val="1"/>
        </dgm:presLayoutVars>
      </dgm:prSet>
      <dgm:spPr/>
    </dgm:pt>
    <dgm:pt modelId="{4E1B48E3-E52F-43FE-828C-2C05D619E30D}" type="pres">
      <dgm:prSet presAssocID="{0B6A9551-C8B1-4685-9981-F78B6DB8A224}" presName="FiveNodes_4_text" presStyleLbl="node1" presStyleIdx="4" presStyleCnt="5">
        <dgm:presLayoutVars>
          <dgm:bulletEnabled val="1"/>
        </dgm:presLayoutVars>
      </dgm:prSet>
      <dgm:spPr/>
    </dgm:pt>
    <dgm:pt modelId="{9B0474DF-9707-41E4-9053-550A7FCEF33D}" type="pres">
      <dgm:prSet presAssocID="{0B6A9551-C8B1-4685-9981-F78B6DB8A22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55F2702-9AB8-4BF1-B3B6-C4F3E39C87C1}" type="presOf" srcId="{CE58F46F-8A61-4FEF-8756-1B124F44D8C3}" destId="{677EAA40-42EA-4F90-AA65-0987573AE481}" srcOrd="0" destOrd="0" presId="urn:microsoft.com/office/officeart/2005/8/layout/vProcess5"/>
    <dgm:cxn modelId="{098FB903-0BA5-4466-9CAC-559288DE7631}" type="presOf" srcId="{0AF717DE-71DD-4561-9A5D-47C9A9CC43D1}" destId="{8A479D7A-3221-4CC3-999B-511C56DE6142}" srcOrd="0" destOrd="0" presId="urn:microsoft.com/office/officeart/2005/8/layout/vProcess5"/>
    <dgm:cxn modelId="{647B9812-2B89-45BA-915F-E823B663BC85}" type="presOf" srcId="{DD42F27A-481A-4CF8-83B6-D6C9395D1229}" destId="{8F7CAB8E-B349-4C24-AEC7-EB8A2C50D709}" srcOrd="0" destOrd="0" presId="urn:microsoft.com/office/officeart/2005/8/layout/vProcess5"/>
    <dgm:cxn modelId="{47594325-0AF1-43C5-A69A-696B200E5CFD}" srcId="{0B6A9551-C8B1-4685-9981-F78B6DB8A224}" destId="{DD42F27A-481A-4CF8-83B6-D6C9395D1229}" srcOrd="4" destOrd="0" parTransId="{5BD4AD06-7C01-499A-80A4-EB04BA8364F7}" sibTransId="{5509C7A7-748A-480B-90B3-1352C24746B6}"/>
    <dgm:cxn modelId="{D4F2462B-63E6-4CB7-9B55-0CE1EBD82727}" type="presOf" srcId="{0B6A9551-C8B1-4685-9981-F78B6DB8A224}" destId="{B7A13348-3436-4C82-B7B7-36B1F1E7474C}" srcOrd="0" destOrd="0" presId="urn:microsoft.com/office/officeart/2005/8/layout/vProcess5"/>
    <dgm:cxn modelId="{92825E35-9393-4CF2-8F72-CF5F4570AF12}" srcId="{0B6A9551-C8B1-4685-9981-F78B6DB8A224}" destId="{0AF717DE-71DD-4561-9A5D-47C9A9CC43D1}" srcOrd="0" destOrd="0" parTransId="{06B15B04-92CA-4A17-8694-64AB40C3A0C1}" sibTransId="{CE58F46F-8A61-4FEF-8756-1B124F44D8C3}"/>
    <dgm:cxn modelId="{6598C735-ECA7-4A74-A36D-BE2A11650D0B}" type="presOf" srcId="{1EBC8E58-BDC7-4333-B05F-68F89A7F77B7}" destId="{7A1A9826-D7E0-442E-8FB9-18E3ACC1FD0C}" srcOrd="0" destOrd="0" presId="urn:microsoft.com/office/officeart/2005/8/layout/vProcess5"/>
    <dgm:cxn modelId="{04E1CC36-396A-4515-BF53-EA569AA4B3F1}" type="presOf" srcId="{94D0F01B-C421-4933-8900-7CFF82545EF9}" destId="{8F26EBE2-7DAC-4E99-8308-94F20ED0CB3C}" srcOrd="0" destOrd="0" presId="urn:microsoft.com/office/officeart/2005/8/layout/vProcess5"/>
    <dgm:cxn modelId="{B62B0C3E-D13E-4C8A-BB40-F05E13B4E7CD}" type="presOf" srcId="{71A93283-308B-4A69-A9EA-E44D4307EF53}" destId="{9028C5C4-E609-4128-9A1D-1201F62DC545}" srcOrd="0" destOrd="0" presId="urn:microsoft.com/office/officeart/2005/8/layout/vProcess5"/>
    <dgm:cxn modelId="{0102F069-F292-49F7-97F8-C470D9D3418C}" type="presOf" srcId="{DD42F27A-481A-4CF8-83B6-D6C9395D1229}" destId="{9B0474DF-9707-41E4-9053-550A7FCEF33D}" srcOrd="1" destOrd="0" presId="urn:microsoft.com/office/officeart/2005/8/layout/vProcess5"/>
    <dgm:cxn modelId="{4880016A-D3DE-44B6-A824-8647AA78EA7F}" type="presOf" srcId="{1EBC8E58-BDC7-4333-B05F-68F89A7F77B7}" destId="{854A7371-C556-4DA4-85C7-7C516082EB94}" srcOrd="1" destOrd="0" presId="urn:microsoft.com/office/officeart/2005/8/layout/vProcess5"/>
    <dgm:cxn modelId="{9A3DBB6F-185B-4A0C-84E1-C2A23F7D9016}" srcId="{0B6A9551-C8B1-4685-9981-F78B6DB8A224}" destId="{0F66662C-904B-4CAA-A6E9-928F50D45EEF}" srcOrd="3" destOrd="0" parTransId="{81087270-0EB3-4B1F-9EF1-1E3FA7E8D706}" sibTransId="{200C982F-0F6B-4298-95E5-106B8210D247}"/>
    <dgm:cxn modelId="{F235F652-EA57-4D62-A8EA-79467C4AA221}" type="presOf" srcId="{0F66662C-904B-4CAA-A6E9-928F50D45EEF}" destId="{4E1B48E3-E52F-43FE-828C-2C05D619E30D}" srcOrd="1" destOrd="0" presId="urn:microsoft.com/office/officeart/2005/8/layout/vProcess5"/>
    <dgm:cxn modelId="{3B8C2D78-68BA-416C-95B8-67A5D34CD9EE}" type="presOf" srcId="{E5C972FB-6622-4782-91CD-36FCA19782E3}" destId="{CCFD841D-4873-43EF-905C-7E05153E8F92}" srcOrd="0" destOrd="0" presId="urn:microsoft.com/office/officeart/2005/8/layout/vProcess5"/>
    <dgm:cxn modelId="{CB268480-6489-445F-8198-F388EAA135F8}" type="presOf" srcId="{0F66662C-904B-4CAA-A6E9-928F50D45EEF}" destId="{D8427CD0-302E-47F7-AF97-D3E392429FC7}" srcOrd="0" destOrd="0" presId="urn:microsoft.com/office/officeart/2005/8/layout/vProcess5"/>
    <dgm:cxn modelId="{F7555082-7100-4DFA-89D1-0A9204EC9D99}" srcId="{0B6A9551-C8B1-4685-9981-F78B6DB8A224}" destId="{94D0F01B-C421-4933-8900-7CFF82545EF9}" srcOrd="2" destOrd="0" parTransId="{C8ED10B8-88CA-4453-AA8F-BE7436A7B1E7}" sibTransId="{71A93283-308B-4A69-A9EA-E44D4307EF53}"/>
    <dgm:cxn modelId="{F402AE88-5A05-4CC3-9F16-05A56E91D2E7}" srcId="{0B6A9551-C8B1-4685-9981-F78B6DB8A224}" destId="{1EBC8E58-BDC7-4333-B05F-68F89A7F77B7}" srcOrd="1" destOrd="0" parTransId="{3AA5F8EA-7FAE-44D0-B9C9-5D121BFC8B9E}" sibTransId="{E5C972FB-6622-4782-91CD-36FCA19782E3}"/>
    <dgm:cxn modelId="{AA3EF78D-91A8-4351-BC56-43708BAF486C}" type="presOf" srcId="{94D0F01B-C421-4933-8900-7CFF82545EF9}" destId="{FAF6F566-3B48-485B-9AD1-AAC5B1ECAFA5}" srcOrd="1" destOrd="0" presId="urn:microsoft.com/office/officeart/2005/8/layout/vProcess5"/>
    <dgm:cxn modelId="{B3A504E7-D1B2-4F6B-968C-16150A3031BD}" type="presOf" srcId="{0AF717DE-71DD-4561-9A5D-47C9A9CC43D1}" destId="{BB4396D1-72F3-4D1D-984C-26C9C2C738C9}" srcOrd="1" destOrd="0" presId="urn:microsoft.com/office/officeart/2005/8/layout/vProcess5"/>
    <dgm:cxn modelId="{523594EB-395D-460D-B218-48417AB18FD2}" type="presOf" srcId="{200C982F-0F6B-4298-95E5-106B8210D247}" destId="{0EE5204C-0BCF-417C-912A-2E8FDDDD5E7E}" srcOrd="0" destOrd="0" presId="urn:microsoft.com/office/officeart/2005/8/layout/vProcess5"/>
    <dgm:cxn modelId="{8A46CEE5-3E67-48A5-986A-79942EAFFA91}" type="presParOf" srcId="{B7A13348-3436-4C82-B7B7-36B1F1E7474C}" destId="{C3B7EF87-1647-4B9E-82FE-5374571659D3}" srcOrd="0" destOrd="0" presId="urn:microsoft.com/office/officeart/2005/8/layout/vProcess5"/>
    <dgm:cxn modelId="{5E697A84-62A8-410F-9284-1D0D891F936A}" type="presParOf" srcId="{B7A13348-3436-4C82-B7B7-36B1F1E7474C}" destId="{8A479D7A-3221-4CC3-999B-511C56DE6142}" srcOrd="1" destOrd="0" presId="urn:microsoft.com/office/officeart/2005/8/layout/vProcess5"/>
    <dgm:cxn modelId="{CB0AFBBF-C76C-4919-9479-F997985A0A37}" type="presParOf" srcId="{B7A13348-3436-4C82-B7B7-36B1F1E7474C}" destId="{7A1A9826-D7E0-442E-8FB9-18E3ACC1FD0C}" srcOrd="2" destOrd="0" presId="urn:microsoft.com/office/officeart/2005/8/layout/vProcess5"/>
    <dgm:cxn modelId="{E6C3B130-CA7C-4D93-AD88-3BA6EA2DACB1}" type="presParOf" srcId="{B7A13348-3436-4C82-B7B7-36B1F1E7474C}" destId="{8F26EBE2-7DAC-4E99-8308-94F20ED0CB3C}" srcOrd="3" destOrd="0" presId="urn:microsoft.com/office/officeart/2005/8/layout/vProcess5"/>
    <dgm:cxn modelId="{F9D72BEA-2FE6-4B57-8401-6E9491ADA1DA}" type="presParOf" srcId="{B7A13348-3436-4C82-B7B7-36B1F1E7474C}" destId="{D8427CD0-302E-47F7-AF97-D3E392429FC7}" srcOrd="4" destOrd="0" presId="urn:microsoft.com/office/officeart/2005/8/layout/vProcess5"/>
    <dgm:cxn modelId="{74D9CD1F-6E04-4A0C-8D46-626A6CAC48C2}" type="presParOf" srcId="{B7A13348-3436-4C82-B7B7-36B1F1E7474C}" destId="{8F7CAB8E-B349-4C24-AEC7-EB8A2C50D709}" srcOrd="5" destOrd="0" presId="urn:microsoft.com/office/officeart/2005/8/layout/vProcess5"/>
    <dgm:cxn modelId="{25C6282C-C4A3-48A4-8E6E-3A9ABC5C190A}" type="presParOf" srcId="{B7A13348-3436-4C82-B7B7-36B1F1E7474C}" destId="{677EAA40-42EA-4F90-AA65-0987573AE481}" srcOrd="6" destOrd="0" presId="urn:microsoft.com/office/officeart/2005/8/layout/vProcess5"/>
    <dgm:cxn modelId="{330ECDD1-2D2C-4BFD-81A0-308461DC7FD7}" type="presParOf" srcId="{B7A13348-3436-4C82-B7B7-36B1F1E7474C}" destId="{CCFD841D-4873-43EF-905C-7E05153E8F92}" srcOrd="7" destOrd="0" presId="urn:microsoft.com/office/officeart/2005/8/layout/vProcess5"/>
    <dgm:cxn modelId="{C35C9833-47C3-4320-9C7F-3D38AEFDF405}" type="presParOf" srcId="{B7A13348-3436-4C82-B7B7-36B1F1E7474C}" destId="{9028C5C4-E609-4128-9A1D-1201F62DC545}" srcOrd="8" destOrd="0" presId="urn:microsoft.com/office/officeart/2005/8/layout/vProcess5"/>
    <dgm:cxn modelId="{9FCECF1A-0483-431A-8EEC-430DF721A10E}" type="presParOf" srcId="{B7A13348-3436-4C82-B7B7-36B1F1E7474C}" destId="{0EE5204C-0BCF-417C-912A-2E8FDDDD5E7E}" srcOrd="9" destOrd="0" presId="urn:microsoft.com/office/officeart/2005/8/layout/vProcess5"/>
    <dgm:cxn modelId="{51810CA8-2D51-44B4-9858-33BA5A65065B}" type="presParOf" srcId="{B7A13348-3436-4C82-B7B7-36B1F1E7474C}" destId="{BB4396D1-72F3-4D1D-984C-26C9C2C738C9}" srcOrd="10" destOrd="0" presId="urn:microsoft.com/office/officeart/2005/8/layout/vProcess5"/>
    <dgm:cxn modelId="{99C06A7A-8855-4BA9-97B9-E0FC0EDDC918}" type="presParOf" srcId="{B7A13348-3436-4C82-B7B7-36B1F1E7474C}" destId="{854A7371-C556-4DA4-85C7-7C516082EB94}" srcOrd="11" destOrd="0" presId="urn:microsoft.com/office/officeart/2005/8/layout/vProcess5"/>
    <dgm:cxn modelId="{A934F33E-DE13-4F5A-AACF-086D4AC4BAF5}" type="presParOf" srcId="{B7A13348-3436-4C82-B7B7-36B1F1E7474C}" destId="{FAF6F566-3B48-485B-9AD1-AAC5B1ECAFA5}" srcOrd="12" destOrd="0" presId="urn:microsoft.com/office/officeart/2005/8/layout/vProcess5"/>
    <dgm:cxn modelId="{16249A85-2BED-4CDB-9B28-96CE6807E4A6}" type="presParOf" srcId="{B7A13348-3436-4C82-B7B7-36B1F1E7474C}" destId="{4E1B48E3-E52F-43FE-828C-2C05D619E30D}" srcOrd="13" destOrd="0" presId="urn:microsoft.com/office/officeart/2005/8/layout/vProcess5"/>
    <dgm:cxn modelId="{03D3A238-C931-4E5A-9C66-58F24CEA38AA}" type="presParOf" srcId="{B7A13348-3436-4C82-B7B7-36B1F1E7474C}" destId="{9B0474DF-9707-41E4-9053-550A7FCEF3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983DD-DF75-46FF-B3D5-AEB9175B5024}">
      <dsp:nvSpPr>
        <dsp:cNvPr id="0" name=""/>
        <dsp:cNvSpPr/>
      </dsp:nvSpPr>
      <dsp:spPr>
        <a:xfrm>
          <a:off x="289845" y="460660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D9F95-7E5E-4A93-8676-68BEAB34A818}">
      <dsp:nvSpPr>
        <dsp:cNvPr id="0" name=""/>
        <dsp:cNvSpPr/>
      </dsp:nvSpPr>
      <dsp:spPr>
        <a:xfrm>
          <a:off x="578788" y="749604"/>
          <a:ext cx="798033" cy="7980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ACDE2-2D08-42AE-9608-B05C9561D1DE}">
      <dsp:nvSpPr>
        <dsp:cNvPr id="0" name=""/>
        <dsp:cNvSpPr/>
      </dsp:nvSpPr>
      <dsp:spPr>
        <a:xfrm>
          <a:off x="1960605" y="460660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CYC aims to further </a:t>
          </a:r>
          <a:r>
            <a:rPr lang="en-GB" sz="2000" b="1" kern="1200"/>
            <a:t>advance the youth development agenda </a:t>
          </a:r>
          <a:r>
            <a:rPr lang="en-GB" sz="2000" kern="1200"/>
            <a:t>by integrating young people into the development work of the Commonwealth at national, regional, and Pan-Commonwealth levels. </a:t>
          </a:r>
          <a:endParaRPr lang="en-US" sz="2000" kern="1200"/>
        </a:p>
      </dsp:txBody>
      <dsp:txXfrm>
        <a:off x="1960605" y="460660"/>
        <a:ext cx="3243239" cy="1375920"/>
      </dsp:txXfrm>
    </dsp:sp>
    <dsp:sp modelId="{C0A47533-1904-4B98-9D61-EA070C0C2EAD}">
      <dsp:nvSpPr>
        <dsp:cNvPr id="0" name=""/>
        <dsp:cNvSpPr/>
      </dsp:nvSpPr>
      <dsp:spPr>
        <a:xfrm>
          <a:off x="5768955" y="460660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5DA87-BE5B-4C63-A444-6958DB207F3A}">
      <dsp:nvSpPr>
        <dsp:cNvPr id="0" name=""/>
        <dsp:cNvSpPr/>
      </dsp:nvSpPr>
      <dsp:spPr>
        <a:xfrm>
          <a:off x="6057898" y="749604"/>
          <a:ext cx="798033" cy="7980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192DB-8583-46A3-8EDB-312C03E90478}">
      <dsp:nvSpPr>
        <dsp:cNvPr id="0" name=""/>
        <dsp:cNvSpPr/>
      </dsp:nvSpPr>
      <dsp:spPr>
        <a:xfrm>
          <a:off x="7439715" y="460660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also provides a </a:t>
          </a:r>
          <a:r>
            <a:rPr lang="en-GB" sz="2000" b="1" kern="1200" dirty="0"/>
            <a:t>sustainable platform for unified engagement</a:t>
          </a:r>
          <a:r>
            <a:rPr lang="en-GB" sz="2000" kern="1200" dirty="0"/>
            <a:t> with decision-makers and youth-led development initiatives.</a:t>
          </a:r>
          <a:endParaRPr lang="en-US" sz="2000" kern="1200" dirty="0"/>
        </a:p>
      </dsp:txBody>
      <dsp:txXfrm>
        <a:off x="7439715" y="460660"/>
        <a:ext cx="3243239" cy="1375920"/>
      </dsp:txXfrm>
    </dsp:sp>
    <dsp:sp modelId="{90817C2A-F165-4E29-821A-02893EA3E929}">
      <dsp:nvSpPr>
        <dsp:cNvPr id="0" name=""/>
        <dsp:cNvSpPr/>
      </dsp:nvSpPr>
      <dsp:spPr>
        <a:xfrm>
          <a:off x="289845" y="2588915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914EF-E6BD-4E6D-891A-5A6649B3A42B}">
      <dsp:nvSpPr>
        <dsp:cNvPr id="0" name=""/>
        <dsp:cNvSpPr/>
      </dsp:nvSpPr>
      <dsp:spPr>
        <a:xfrm>
          <a:off x="578788" y="2877858"/>
          <a:ext cx="798033" cy="7980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0E6E3-C6F6-4645-85D8-D10FA2BAEB86}">
      <dsp:nvSpPr>
        <dsp:cNvPr id="0" name=""/>
        <dsp:cNvSpPr/>
      </dsp:nvSpPr>
      <dsp:spPr>
        <a:xfrm>
          <a:off x="1960605" y="2588915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CYC works to </a:t>
          </a:r>
          <a:r>
            <a:rPr lang="en-GB" sz="2000" b="1" kern="1200"/>
            <a:t>mobilise the voices of young people </a:t>
          </a:r>
          <a:r>
            <a:rPr lang="en-GB" sz="2000" kern="1200"/>
            <a:t>and </a:t>
          </a:r>
          <a:r>
            <a:rPr lang="en-GB" sz="2000" b="1" kern="1200"/>
            <a:t>advocate for governments </a:t>
          </a:r>
          <a:r>
            <a:rPr lang="en-GB" sz="2000" kern="1200"/>
            <a:t>to engage young people meaningfully. </a:t>
          </a:r>
          <a:endParaRPr lang="en-US" sz="2000" kern="1200"/>
        </a:p>
      </dsp:txBody>
      <dsp:txXfrm>
        <a:off x="1960605" y="2588915"/>
        <a:ext cx="3243239" cy="1375920"/>
      </dsp:txXfrm>
    </dsp:sp>
    <dsp:sp modelId="{E4227097-A341-4A77-AE14-663B99857E30}">
      <dsp:nvSpPr>
        <dsp:cNvPr id="0" name=""/>
        <dsp:cNvSpPr/>
      </dsp:nvSpPr>
      <dsp:spPr>
        <a:xfrm>
          <a:off x="5768955" y="2588915"/>
          <a:ext cx="1375920" cy="13759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5DD50-2BE7-4461-9441-D1AB0CB237F0}">
      <dsp:nvSpPr>
        <dsp:cNvPr id="0" name=""/>
        <dsp:cNvSpPr/>
      </dsp:nvSpPr>
      <dsp:spPr>
        <a:xfrm>
          <a:off x="6057898" y="2877858"/>
          <a:ext cx="798033" cy="7980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02CC-EF0D-48B5-A859-3D13D19DC13B}">
      <dsp:nvSpPr>
        <dsp:cNvPr id="0" name=""/>
        <dsp:cNvSpPr/>
      </dsp:nvSpPr>
      <dsp:spPr>
        <a:xfrm>
          <a:off x="7439715" y="2588915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</a:t>
          </a:r>
          <a:r>
            <a:rPr lang="en-GB" sz="2000" b="1" kern="1200" dirty="0"/>
            <a:t>partners with the Commonwealth Secretariat and other youth-led organisations</a:t>
          </a:r>
          <a:r>
            <a:rPr lang="en-GB" sz="2000" kern="1200" dirty="0"/>
            <a:t> focusing on youth development.</a:t>
          </a:r>
          <a:endParaRPr lang="en-US" sz="2000" kern="1200" dirty="0"/>
        </a:p>
      </dsp:txBody>
      <dsp:txXfrm>
        <a:off x="7439715" y="2588915"/>
        <a:ext cx="3243239" cy="1375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8A7A-3620-411E-9A9D-3D18E2BC5238}">
      <dsp:nvSpPr>
        <dsp:cNvPr id="0" name=""/>
        <dsp:cNvSpPr/>
      </dsp:nvSpPr>
      <dsp:spPr>
        <a:xfrm>
          <a:off x="215" y="461636"/>
          <a:ext cx="2597932" cy="36279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baseline="0"/>
            <a:t>Awareness and Empowerment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baseline="0"/>
            <a:t>The SDGs have raised awareness among youth about critical global issues, empowering them to actively engage in creating positive change.</a:t>
          </a:r>
          <a:endParaRPr lang="en-US" sz="1400" kern="1200" dirty="0"/>
        </a:p>
      </dsp:txBody>
      <dsp:txXfrm>
        <a:off x="215" y="1912815"/>
        <a:ext cx="2597932" cy="2176769"/>
      </dsp:txXfrm>
    </dsp:sp>
    <dsp:sp modelId="{E8E93F27-3CAF-40C0-BB5B-2B506ABB690C}">
      <dsp:nvSpPr>
        <dsp:cNvPr id="0" name=""/>
        <dsp:cNvSpPr/>
      </dsp:nvSpPr>
      <dsp:spPr>
        <a:xfrm>
          <a:off x="215" y="716851"/>
          <a:ext cx="2597932" cy="1247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01</a:t>
          </a:r>
          <a:endParaRPr lang="en-US" sz="2600" kern="1200" dirty="0"/>
        </a:p>
      </dsp:txBody>
      <dsp:txXfrm>
        <a:off x="215" y="716851"/>
        <a:ext cx="2597932" cy="1247007"/>
      </dsp:txXfrm>
    </dsp:sp>
    <dsp:sp modelId="{4ADCF320-2F06-4E2A-8ADF-CB36AFE187C7}">
      <dsp:nvSpPr>
        <dsp:cNvPr id="0" name=""/>
        <dsp:cNvSpPr/>
      </dsp:nvSpPr>
      <dsp:spPr>
        <a:xfrm>
          <a:off x="2805981" y="461636"/>
          <a:ext cx="2597932" cy="36482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baseline="0"/>
            <a:t>Collaboration and Inclusion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/>
            <a:t>The SDGs encourage youth to collaborate with diverse stakeholders, fostering a sense of inclusion and shared responsibility for sustainable development.</a:t>
          </a:r>
          <a:endParaRPr lang="en-US" sz="1500" kern="1200" dirty="0"/>
        </a:p>
      </dsp:txBody>
      <dsp:txXfrm>
        <a:off x="2805981" y="1920933"/>
        <a:ext cx="2597932" cy="2188946"/>
      </dsp:txXfrm>
    </dsp:sp>
    <dsp:sp modelId="{90B1EF53-8310-413B-A116-ABD464B9B390}">
      <dsp:nvSpPr>
        <dsp:cNvPr id="0" name=""/>
        <dsp:cNvSpPr/>
      </dsp:nvSpPr>
      <dsp:spPr>
        <a:xfrm>
          <a:off x="2805981" y="726999"/>
          <a:ext cx="2597932" cy="1247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02</a:t>
          </a:r>
        </a:p>
      </dsp:txBody>
      <dsp:txXfrm>
        <a:off x="2805981" y="726999"/>
        <a:ext cx="2597932" cy="1247007"/>
      </dsp:txXfrm>
    </dsp:sp>
    <dsp:sp modelId="{C4892EEF-C954-48B0-963D-8B842C37533C}">
      <dsp:nvSpPr>
        <dsp:cNvPr id="0" name=""/>
        <dsp:cNvSpPr/>
      </dsp:nvSpPr>
      <dsp:spPr>
        <a:xfrm>
          <a:off x="5611748" y="461636"/>
          <a:ext cx="2597932" cy="36506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baseline="0"/>
            <a:t>Youth Engagement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/>
            <a:t>The SDGs provide a platform for youth to voice their concerns, ideas, and solutions, allowing them to contribute directly to policy discussions.</a:t>
          </a:r>
          <a:endParaRPr lang="en-US" sz="1500" kern="1200" dirty="0"/>
        </a:p>
      </dsp:txBody>
      <dsp:txXfrm>
        <a:off x="5611748" y="1921881"/>
        <a:ext cx="2597932" cy="2190368"/>
      </dsp:txXfrm>
    </dsp:sp>
    <dsp:sp modelId="{AFFC24A2-9B8D-4A01-8851-5F35B706754D}">
      <dsp:nvSpPr>
        <dsp:cNvPr id="0" name=""/>
        <dsp:cNvSpPr/>
      </dsp:nvSpPr>
      <dsp:spPr>
        <a:xfrm>
          <a:off x="5611748" y="728183"/>
          <a:ext cx="2597932" cy="1247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03</a:t>
          </a:r>
          <a:endParaRPr lang="en-US" sz="2600" kern="1200" dirty="0"/>
        </a:p>
      </dsp:txBody>
      <dsp:txXfrm>
        <a:off x="5611748" y="728183"/>
        <a:ext cx="2597932" cy="1247007"/>
      </dsp:txXfrm>
    </dsp:sp>
    <dsp:sp modelId="{438F5DAA-B63C-466D-B859-400561057AD4}">
      <dsp:nvSpPr>
        <dsp:cNvPr id="0" name=""/>
        <dsp:cNvSpPr/>
      </dsp:nvSpPr>
      <dsp:spPr>
        <a:xfrm>
          <a:off x="8417514" y="461636"/>
          <a:ext cx="2597932" cy="36685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baseline="0" dirty="0"/>
            <a:t>Education and Skill Development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 dirty="0"/>
            <a:t>The SDGs promote education on sustainable practices, enabling youth to acquire skills that align with future job markets and drive innovation.</a:t>
          </a:r>
          <a:br>
            <a:rPr lang="en-US" sz="1200" b="0" i="0" kern="1200" baseline="0" dirty="0"/>
          </a:br>
          <a:endParaRPr lang="en-US" sz="1200" kern="1200" dirty="0"/>
        </a:p>
      </dsp:txBody>
      <dsp:txXfrm>
        <a:off x="8417514" y="1929064"/>
        <a:ext cx="2597932" cy="2201142"/>
      </dsp:txXfrm>
    </dsp:sp>
    <dsp:sp modelId="{88FE3F55-C8A2-4F95-B81C-DF9D861AD005}">
      <dsp:nvSpPr>
        <dsp:cNvPr id="0" name=""/>
        <dsp:cNvSpPr/>
      </dsp:nvSpPr>
      <dsp:spPr>
        <a:xfrm>
          <a:off x="8417514" y="1009215"/>
          <a:ext cx="2597932" cy="702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04</a:t>
          </a:r>
          <a:endParaRPr lang="en-US" sz="2600" kern="1200" dirty="0"/>
        </a:p>
      </dsp:txBody>
      <dsp:txXfrm>
        <a:off x="8417514" y="1009215"/>
        <a:ext cx="2597932" cy="702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8A7A-3620-411E-9A9D-3D18E2BC5238}">
      <dsp:nvSpPr>
        <dsp:cNvPr id="0" name=""/>
        <dsp:cNvSpPr/>
      </dsp:nvSpPr>
      <dsp:spPr>
        <a:xfrm>
          <a:off x="215" y="593716"/>
          <a:ext cx="2597932" cy="36279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Limited Implementation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/>
            <a:t>Many governments lack effective strategies to integrate SDGs into policy and legislation, resulting in slow progress on key goals.</a:t>
          </a:r>
          <a:endParaRPr lang="en-US" sz="1400" kern="1200" dirty="0"/>
        </a:p>
      </dsp:txBody>
      <dsp:txXfrm>
        <a:off x="215" y="2044895"/>
        <a:ext cx="2597932" cy="2176769"/>
      </dsp:txXfrm>
    </dsp:sp>
    <dsp:sp modelId="{E8E93F27-3CAF-40C0-BB5B-2B506ABB690C}">
      <dsp:nvSpPr>
        <dsp:cNvPr id="0" name=""/>
        <dsp:cNvSpPr/>
      </dsp:nvSpPr>
      <dsp:spPr>
        <a:xfrm>
          <a:off x="215" y="848931"/>
          <a:ext cx="2597932" cy="1247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01</a:t>
          </a:r>
          <a:endParaRPr lang="en-US" sz="2600" kern="1200" dirty="0"/>
        </a:p>
      </dsp:txBody>
      <dsp:txXfrm>
        <a:off x="215" y="848931"/>
        <a:ext cx="2597932" cy="1247007"/>
      </dsp:txXfrm>
    </dsp:sp>
    <dsp:sp modelId="{4ADCF320-2F06-4E2A-8ADF-CB36AFE187C7}">
      <dsp:nvSpPr>
        <dsp:cNvPr id="0" name=""/>
        <dsp:cNvSpPr/>
      </dsp:nvSpPr>
      <dsp:spPr>
        <a:xfrm>
          <a:off x="2805981" y="593716"/>
          <a:ext cx="2597932" cy="36482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baseline="0" dirty="0"/>
            <a:t>Disconnected policies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dirty="0"/>
            <a:t>Existing policies may not align with all SDGs, leading to inconsistencies and hindrances in achieving comprehensive sustainable development.</a:t>
          </a:r>
          <a:endParaRPr lang="en-US" sz="1500" kern="1200" dirty="0"/>
        </a:p>
      </dsp:txBody>
      <dsp:txXfrm>
        <a:off x="2805981" y="2053013"/>
        <a:ext cx="2597932" cy="2188946"/>
      </dsp:txXfrm>
    </dsp:sp>
    <dsp:sp modelId="{90B1EF53-8310-413B-A116-ABD464B9B390}">
      <dsp:nvSpPr>
        <dsp:cNvPr id="0" name=""/>
        <dsp:cNvSpPr/>
      </dsp:nvSpPr>
      <dsp:spPr>
        <a:xfrm>
          <a:off x="2805981" y="859079"/>
          <a:ext cx="2597932" cy="1247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02</a:t>
          </a:r>
        </a:p>
      </dsp:txBody>
      <dsp:txXfrm>
        <a:off x="2805981" y="859079"/>
        <a:ext cx="2597932" cy="1247007"/>
      </dsp:txXfrm>
    </dsp:sp>
    <dsp:sp modelId="{C4892EEF-C954-48B0-963D-8B842C37533C}">
      <dsp:nvSpPr>
        <dsp:cNvPr id="0" name=""/>
        <dsp:cNvSpPr/>
      </dsp:nvSpPr>
      <dsp:spPr>
        <a:xfrm>
          <a:off x="5611748" y="593716"/>
          <a:ext cx="2597932" cy="36506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Lack of Youth Involvement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dirty="0"/>
            <a:t>Despite recognizing youth as key stakeholders, governments often fail to include them in decision-making processes related to SDGs.</a:t>
          </a:r>
          <a:endParaRPr lang="en-US" sz="1500" kern="1200" dirty="0"/>
        </a:p>
      </dsp:txBody>
      <dsp:txXfrm>
        <a:off x="5611748" y="2053961"/>
        <a:ext cx="2597932" cy="2190368"/>
      </dsp:txXfrm>
    </dsp:sp>
    <dsp:sp modelId="{AFFC24A2-9B8D-4A01-8851-5F35B706754D}">
      <dsp:nvSpPr>
        <dsp:cNvPr id="0" name=""/>
        <dsp:cNvSpPr/>
      </dsp:nvSpPr>
      <dsp:spPr>
        <a:xfrm>
          <a:off x="5611748" y="860263"/>
          <a:ext cx="2597932" cy="12470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03</a:t>
          </a:r>
          <a:endParaRPr lang="en-US" sz="2600" kern="1200" dirty="0"/>
        </a:p>
      </dsp:txBody>
      <dsp:txXfrm>
        <a:off x="5611748" y="860263"/>
        <a:ext cx="2597932" cy="1247007"/>
      </dsp:txXfrm>
    </dsp:sp>
    <dsp:sp modelId="{438F5DAA-B63C-466D-B859-400561057AD4}">
      <dsp:nvSpPr>
        <dsp:cNvPr id="0" name=""/>
        <dsp:cNvSpPr/>
      </dsp:nvSpPr>
      <dsp:spPr>
        <a:xfrm>
          <a:off x="8417514" y="593716"/>
          <a:ext cx="2597932" cy="36685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0" rIns="256618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baseline="0" dirty="0"/>
            <a:t>Insufficient Resources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/>
            <a:t>Adequate funding and resources are necessary to drive SDG-related projects, and youth often face challenges in accessing such resources.</a:t>
          </a:r>
          <a:br>
            <a:rPr lang="en-US" sz="1200" b="0" i="0" kern="1200" baseline="0" dirty="0"/>
          </a:br>
          <a:endParaRPr lang="en-US" sz="1200" kern="1200" dirty="0"/>
        </a:p>
      </dsp:txBody>
      <dsp:txXfrm>
        <a:off x="8417514" y="2061144"/>
        <a:ext cx="2597932" cy="2201142"/>
      </dsp:txXfrm>
    </dsp:sp>
    <dsp:sp modelId="{88FE3F55-C8A2-4F95-B81C-DF9D861AD005}">
      <dsp:nvSpPr>
        <dsp:cNvPr id="0" name=""/>
        <dsp:cNvSpPr/>
      </dsp:nvSpPr>
      <dsp:spPr>
        <a:xfrm>
          <a:off x="8417514" y="1141295"/>
          <a:ext cx="2597932" cy="7029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618" tIns="165100" rIns="256618" bIns="1651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04</a:t>
          </a:r>
          <a:endParaRPr lang="en-US" sz="2600" kern="1200" dirty="0"/>
        </a:p>
      </dsp:txBody>
      <dsp:txXfrm>
        <a:off x="8417514" y="1141295"/>
        <a:ext cx="2597932" cy="702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DB669-0CE3-4378-A335-1F7CEDE0DE3D}">
      <dsp:nvSpPr>
        <dsp:cNvPr id="0" name=""/>
        <dsp:cNvSpPr/>
      </dsp:nvSpPr>
      <dsp:spPr>
        <a:xfrm>
          <a:off x="3580637" y="729375"/>
          <a:ext cx="56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19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6914" y="772128"/>
        <a:ext cx="29639" cy="5933"/>
      </dsp:txXfrm>
    </dsp:sp>
    <dsp:sp modelId="{367DDAA2-17D0-4AA6-A186-C13239AD7929}">
      <dsp:nvSpPr>
        <dsp:cNvPr id="0" name=""/>
        <dsp:cNvSpPr/>
      </dsp:nvSpPr>
      <dsp:spPr>
        <a:xfrm>
          <a:off x="1005071" y="1885"/>
          <a:ext cx="2577365" cy="1546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3" tIns="132567" rIns="126293" bIns="1325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Youth Participation </a:t>
          </a:r>
          <a:r>
            <a:rPr lang="en-GB" sz="1300" kern="1200" dirty="0"/>
            <a:t>Involve youth in the formulation and implementation of policies related to SDGs, ensuring their perspectives are adequately represented.</a:t>
          </a:r>
          <a:endParaRPr lang="en-US" sz="1300" kern="1200" dirty="0"/>
        </a:p>
      </dsp:txBody>
      <dsp:txXfrm>
        <a:off x="1005071" y="1885"/>
        <a:ext cx="2577365" cy="1546419"/>
      </dsp:txXfrm>
    </dsp:sp>
    <dsp:sp modelId="{5CCBBAC9-C7A4-4533-848F-746D7FE90C2E}">
      <dsp:nvSpPr>
        <dsp:cNvPr id="0" name=""/>
        <dsp:cNvSpPr/>
      </dsp:nvSpPr>
      <dsp:spPr>
        <a:xfrm>
          <a:off x="6750797" y="729375"/>
          <a:ext cx="56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19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7074" y="772128"/>
        <a:ext cx="29639" cy="5933"/>
      </dsp:txXfrm>
    </dsp:sp>
    <dsp:sp modelId="{A6A96B86-5754-410B-8D39-97C7D44C3773}">
      <dsp:nvSpPr>
        <dsp:cNvPr id="0" name=""/>
        <dsp:cNvSpPr/>
      </dsp:nvSpPr>
      <dsp:spPr>
        <a:xfrm>
          <a:off x="4175231" y="1885"/>
          <a:ext cx="2577365" cy="15464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3" tIns="132567" rIns="126293" bIns="13256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Education and Awareness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Incorporate SDGs into educational curricula, fostering a deeper understanding of sustainable practices from an early age.</a:t>
          </a:r>
          <a:endParaRPr lang="en-US" sz="1300" kern="1200" dirty="0"/>
        </a:p>
      </dsp:txBody>
      <dsp:txXfrm>
        <a:off x="4175231" y="1885"/>
        <a:ext cx="2577365" cy="1546419"/>
      </dsp:txXfrm>
    </dsp:sp>
    <dsp:sp modelId="{17E00EFC-35A4-4208-910F-BEF78816F13E}">
      <dsp:nvSpPr>
        <dsp:cNvPr id="0" name=""/>
        <dsp:cNvSpPr/>
      </dsp:nvSpPr>
      <dsp:spPr>
        <a:xfrm>
          <a:off x="2293754" y="1546505"/>
          <a:ext cx="6340320" cy="562194"/>
        </a:xfrm>
        <a:custGeom>
          <a:avLst/>
          <a:gdLst/>
          <a:ahLst/>
          <a:cxnLst/>
          <a:rect l="0" t="0" r="0" b="0"/>
          <a:pathLst>
            <a:path>
              <a:moveTo>
                <a:pt x="6340320" y="0"/>
              </a:moveTo>
              <a:lnTo>
                <a:pt x="6340320" y="298197"/>
              </a:lnTo>
              <a:lnTo>
                <a:pt x="0" y="298197"/>
              </a:lnTo>
              <a:lnTo>
                <a:pt x="0" y="562194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4715" y="1824635"/>
        <a:ext cx="318398" cy="5933"/>
      </dsp:txXfrm>
    </dsp:sp>
    <dsp:sp modelId="{B080D512-841A-4961-99A0-F5409F2D3A3F}">
      <dsp:nvSpPr>
        <dsp:cNvPr id="0" name=""/>
        <dsp:cNvSpPr/>
      </dsp:nvSpPr>
      <dsp:spPr>
        <a:xfrm>
          <a:off x="7345391" y="1885"/>
          <a:ext cx="2577365" cy="15464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3" tIns="132567" rIns="126293" bIns="13256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Incentives and Accountability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 Offer incentives for businesses and organizations that contribute to SDGs while establishing mechanisms to hold them accountable for their actions.</a:t>
          </a:r>
          <a:endParaRPr lang="en-US" sz="1300" kern="1200" dirty="0"/>
        </a:p>
      </dsp:txBody>
      <dsp:txXfrm>
        <a:off x="7345391" y="1885"/>
        <a:ext cx="2577365" cy="1546419"/>
      </dsp:txXfrm>
    </dsp:sp>
    <dsp:sp modelId="{74B7302B-D6A6-4565-B22B-805FE7632BE9}">
      <dsp:nvSpPr>
        <dsp:cNvPr id="0" name=""/>
        <dsp:cNvSpPr/>
      </dsp:nvSpPr>
      <dsp:spPr>
        <a:xfrm>
          <a:off x="3580637" y="2868589"/>
          <a:ext cx="562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19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6914" y="2911342"/>
        <a:ext cx="29639" cy="5933"/>
      </dsp:txXfrm>
    </dsp:sp>
    <dsp:sp modelId="{7A5EDE88-4DA7-4072-8F43-EDDDCDD1E8BB}">
      <dsp:nvSpPr>
        <dsp:cNvPr id="0" name=""/>
        <dsp:cNvSpPr/>
      </dsp:nvSpPr>
      <dsp:spPr>
        <a:xfrm>
          <a:off x="1005071" y="2141099"/>
          <a:ext cx="2577365" cy="15464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3" tIns="132567" rIns="126293" bIns="1325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Funding Allocation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Allocate budgetary resources to initiatives aligned with SDGs, supporting youth-led projects and programs that address specific goals.</a:t>
          </a:r>
          <a:endParaRPr lang="en-US" sz="1400" kern="1200" dirty="0"/>
        </a:p>
      </dsp:txBody>
      <dsp:txXfrm>
        <a:off x="1005071" y="2141099"/>
        <a:ext cx="2577365" cy="1546419"/>
      </dsp:txXfrm>
    </dsp:sp>
    <dsp:sp modelId="{AA7147B6-32F9-44B9-B5C9-001097252606}">
      <dsp:nvSpPr>
        <dsp:cNvPr id="0" name=""/>
        <dsp:cNvSpPr/>
      </dsp:nvSpPr>
      <dsp:spPr>
        <a:xfrm>
          <a:off x="4175231" y="2141099"/>
          <a:ext cx="2577365" cy="15464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293" tIns="132567" rIns="126293" bIns="1325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Cross-Sectoral Collaboration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Encourage collaboration across sectors, including government, academia, businesses, media</a:t>
          </a:r>
          <a:endParaRPr lang="en-US" sz="1600" kern="1200" dirty="0"/>
        </a:p>
      </dsp:txBody>
      <dsp:txXfrm>
        <a:off x="4175231" y="2141099"/>
        <a:ext cx="2577365" cy="1546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9D7A-3221-4CC3-999B-511C56DE6142}">
      <dsp:nvSpPr>
        <dsp:cNvPr id="0" name=""/>
        <dsp:cNvSpPr/>
      </dsp:nvSpPr>
      <dsp:spPr>
        <a:xfrm>
          <a:off x="0" y="0"/>
          <a:ext cx="7953090" cy="8236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Integration and Alignment:</a:t>
          </a:r>
          <a:r>
            <a:rPr lang="en-GB" sz="1600" b="0" i="0" kern="1200" dirty="0"/>
            <a:t> Further integration of SDGs into national and international policies, serving as a foundation for addressing emerging challenges and evolving global realities.</a:t>
          </a:r>
          <a:endParaRPr lang="en-US" sz="1600" kern="1200" dirty="0"/>
        </a:p>
      </dsp:txBody>
      <dsp:txXfrm>
        <a:off x="24123" y="24123"/>
        <a:ext cx="6967969" cy="775380"/>
      </dsp:txXfrm>
    </dsp:sp>
    <dsp:sp modelId="{7A1A9826-D7E0-442E-8FB9-18E3ACC1FD0C}">
      <dsp:nvSpPr>
        <dsp:cNvPr id="0" name=""/>
        <dsp:cNvSpPr/>
      </dsp:nvSpPr>
      <dsp:spPr>
        <a:xfrm>
          <a:off x="593899" y="938018"/>
          <a:ext cx="7953090" cy="8236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Innovation and Technology:</a:t>
          </a:r>
          <a:r>
            <a:rPr lang="en-GB" sz="1600" b="0" i="0" kern="1200" dirty="0"/>
            <a:t> Rapid technological advancements impacting SDG pursuit, accelerating progress through innovations like renewable energy, AI, and biotechnology.</a:t>
          </a:r>
          <a:endParaRPr lang="en-US" sz="1600" kern="1200" dirty="0"/>
        </a:p>
      </dsp:txBody>
      <dsp:txXfrm>
        <a:off x="618022" y="962141"/>
        <a:ext cx="6775588" cy="775380"/>
      </dsp:txXfrm>
    </dsp:sp>
    <dsp:sp modelId="{8F26EBE2-7DAC-4E99-8308-94F20ED0CB3C}">
      <dsp:nvSpPr>
        <dsp:cNvPr id="0" name=""/>
        <dsp:cNvSpPr/>
      </dsp:nvSpPr>
      <dsp:spPr>
        <a:xfrm>
          <a:off x="1187799" y="1876037"/>
          <a:ext cx="7953090" cy="8236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Digital Divide: </a:t>
          </a:r>
          <a:r>
            <a:rPr lang="en-GB" sz="1600" b="0" i="0" kern="1200" dirty="0"/>
            <a:t>Bridging digital gaps for digital inclusion, closing access, education, and skills disparities through the digital transformation.</a:t>
          </a:r>
          <a:endParaRPr lang="en-US" sz="1600" kern="1200" dirty="0"/>
        </a:p>
      </dsp:txBody>
      <dsp:txXfrm>
        <a:off x="1211922" y="1900160"/>
        <a:ext cx="6775588" cy="775380"/>
      </dsp:txXfrm>
    </dsp:sp>
    <dsp:sp modelId="{D8427CD0-302E-47F7-AF97-D3E392429FC7}">
      <dsp:nvSpPr>
        <dsp:cNvPr id="0" name=""/>
        <dsp:cNvSpPr/>
      </dsp:nvSpPr>
      <dsp:spPr>
        <a:xfrm>
          <a:off x="1781698" y="2814055"/>
          <a:ext cx="7953090" cy="8236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Youth and Education: </a:t>
          </a:r>
          <a:r>
            <a:rPr lang="en-GB" sz="1600" b="0" i="0" kern="1200" dirty="0"/>
            <a:t>Empowering youth through education, skill development, and engagement, fostering youth-led initiatives and innovative approaches to education.</a:t>
          </a:r>
          <a:endParaRPr lang="en-US" sz="1600" kern="1200" dirty="0"/>
        </a:p>
      </dsp:txBody>
      <dsp:txXfrm>
        <a:off x="1805821" y="2838178"/>
        <a:ext cx="6775588" cy="775380"/>
      </dsp:txXfrm>
    </dsp:sp>
    <dsp:sp modelId="{8F7CAB8E-B349-4C24-AEC7-EB8A2C50D709}">
      <dsp:nvSpPr>
        <dsp:cNvPr id="0" name=""/>
        <dsp:cNvSpPr/>
      </dsp:nvSpPr>
      <dsp:spPr>
        <a:xfrm>
          <a:off x="2375598" y="3752074"/>
          <a:ext cx="7953090" cy="8236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Continued Commitment: </a:t>
          </a:r>
          <a:r>
            <a:rPr lang="en-GB" sz="1600" b="0" i="0" kern="1200" dirty="0"/>
            <a:t>The vision shaped by global trends, evolving priorities, and collective commitment of nations to create a more sustainable and prosperous world for current and future generations.</a:t>
          </a:r>
          <a:endParaRPr lang="en-US" sz="1600" kern="1200" dirty="0"/>
        </a:p>
      </dsp:txBody>
      <dsp:txXfrm>
        <a:off x="2399721" y="3776197"/>
        <a:ext cx="6775588" cy="775380"/>
      </dsp:txXfrm>
    </dsp:sp>
    <dsp:sp modelId="{677EAA40-42EA-4F90-AA65-0987573AE481}">
      <dsp:nvSpPr>
        <dsp:cNvPr id="0" name=""/>
        <dsp:cNvSpPr/>
      </dsp:nvSpPr>
      <dsp:spPr>
        <a:xfrm>
          <a:off x="7417733" y="601704"/>
          <a:ext cx="535356" cy="535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538188" y="601704"/>
        <a:ext cx="294446" cy="402855"/>
      </dsp:txXfrm>
    </dsp:sp>
    <dsp:sp modelId="{CCFD841D-4873-43EF-905C-7E05153E8F92}">
      <dsp:nvSpPr>
        <dsp:cNvPr id="0" name=""/>
        <dsp:cNvSpPr/>
      </dsp:nvSpPr>
      <dsp:spPr>
        <a:xfrm>
          <a:off x="8011633" y="1539723"/>
          <a:ext cx="535356" cy="535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132088" y="1539723"/>
        <a:ext cx="294446" cy="402855"/>
      </dsp:txXfrm>
    </dsp:sp>
    <dsp:sp modelId="{9028C5C4-E609-4128-9A1D-1201F62DC545}">
      <dsp:nvSpPr>
        <dsp:cNvPr id="0" name=""/>
        <dsp:cNvSpPr/>
      </dsp:nvSpPr>
      <dsp:spPr>
        <a:xfrm>
          <a:off x="8605532" y="2464014"/>
          <a:ext cx="535356" cy="535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725987" y="2464014"/>
        <a:ext cx="294446" cy="402855"/>
      </dsp:txXfrm>
    </dsp:sp>
    <dsp:sp modelId="{0EE5204C-0BCF-417C-912A-2E8FDDDD5E7E}">
      <dsp:nvSpPr>
        <dsp:cNvPr id="0" name=""/>
        <dsp:cNvSpPr/>
      </dsp:nvSpPr>
      <dsp:spPr>
        <a:xfrm>
          <a:off x="9199432" y="3411184"/>
          <a:ext cx="535356" cy="5353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319887" y="3411184"/>
        <a:ext cx="294446" cy="402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D4747-76BE-43FE-B36F-D41BE708718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B68DE-3699-4A35-BAD8-DD8324A0A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3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 skills, soft skills and digital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B68DE-3699-4A35-BAD8-DD8324A0A1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3D2D-ECAB-5D13-37F1-1F8113BEB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40281-E01D-76FA-ACB9-4AD2430C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34F62-19C3-5C7F-79DD-67844D72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37D0-3CE3-CCA3-3B7E-D74248A5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7315A-97E5-7FF5-309D-7668C9B1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9C5A-A4D9-361A-26B9-8798904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45B9E-7B2D-6864-BA05-3B8CE28AA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D426B-4045-8190-2B84-8CC71069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A0DB-27EF-B659-369B-B206C1BE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44DD-C637-F676-C9B7-84523AD5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4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E52B0-60CF-4B9E-31C0-FF2694249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A94CE-3B8A-54F0-3190-16E09E515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D0DEB-7288-C2C9-6BCD-FFC79C33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403D1-2365-AB8A-3734-4879866D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A356-8E74-2A5F-B182-E65E9F09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A688-2B87-0F58-ADD6-9DDA8BAD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EAF0-E89A-36F9-5CFE-6F229326B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6E862-4A51-9A92-5B8E-30AE3211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FF55-7B8C-F0B9-C559-D76F6908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6593-9756-1531-7673-78319345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9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8E84-08CA-1030-A6B1-50B99FAC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6257F-59CC-B830-24E8-B657FA63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B992-62F7-5F13-523B-2901042B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90B45-4DE2-C068-7A25-FC153D24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3E3EB-96B8-9173-B7BC-90E8AC00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FA26-209F-B3FD-D3C1-3F7CD6C8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61AF-FC76-51C7-E0A5-82D54D36D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25257-672F-27F7-6611-97DC0A27E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186B8-3B2A-0519-6959-16C20B6E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22CB8-CA97-9B6F-05FB-0A56B110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82B6F-CB77-6408-6094-2CBA2F88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2C25-2CD1-B7D3-010B-A44B1D86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76E1C-BA15-3E5D-FBF5-2CF0209DC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07133-0DE3-0D02-7786-68C147669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231F4-48BC-5B7E-B7FD-C18D0B8D3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2FE75-E4E2-0AB0-1DC2-400582FAE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2D766-13B0-DFCD-B03B-0EC5E571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26224-C531-B619-46C4-0EB9D9F0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A6A8C-3F9C-2895-76BF-B7275389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2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0E60-71B0-830B-6EBF-18688010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37AC3-D95F-2D85-E391-E1AD4973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492EB-B80D-A191-45F7-3698260E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C5F71-DED0-9451-74EE-F76E7D34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53C63-1B3E-ACD6-4B37-E26CF4EB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D542F-ADD3-10D7-8806-E3C25DBA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30004-5DF7-95F1-4C77-754BEA56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CC15-3220-7602-E3A7-30E0BF81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0C542-AC6F-2E26-E8CD-977E59D5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5C535-7289-5E6F-AEC5-717EC30C7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63013-561A-15F9-B709-E1F5A975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DA712-6297-7A93-AC08-84525E01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05F15-7F55-8FF8-F150-4F164A0B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2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AF9C-E3B4-12DC-0422-0BDB2996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2C6E5-297F-217E-DF64-93128B6AE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D8F34-5D03-EE43-1C06-E88F3DCD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BC87F-A44D-3895-2071-67B78CE2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6EBF8-9438-0B4D-0F5C-93823CDC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685A0-8F38-6FE1-F25B-EC6CFDB2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5B3FE-2073-F05E-D734-F6D06568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32338-C82D-87C0-090D-977622921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91A7-621E-479C-A49E-4429085A4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7D62-6CBE-4F7A-9270-0BAB4FC8B3EB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815F-FFDD-4D6C-59F6-8482A142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E79A-8972-70C8-C953-39F685343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EAC4-95F8-4692-A737-728238CFC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1.png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560A-4ECC-68DD-E85D-791EDB7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CYC Introduction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1E54-4D35-84D6-B99C-45B1E58B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400" b="1" dirty="0"/>
              <a:t>The Commonwealth Youth Council (CYC) </a:t>
            </a:r>
            <a:r>
              <a:rPr lang="en-GB" sz="2400" dirty="0"/>
              <a:t>is the official representative voice of the more than </a:t>
            </a:r>
            <a:r>
              <a:rPr lang="en-GB" sz="2400" b="1" dirty="0"/>
              <a:t>1.4 billion young people in the Commonwealth</a:t>
            </a:r>
            <a:r>
              <a:rPr lang="en-GB" sz="2400" dirty="0"/>
              <a:t>.</a:t>
            </a:r>
          </a:p>
          <a:p>
            <a:r>
              <a:rPr lang="en-GB" sz="2400" dirty="0"/>
              <a:t>The CYC was </a:t>
            </a:r>
            <a:r>
              <a:rPr lang="en-GB" sz="2400" b="1" dirty="0"/>
              <a:t>first established in 2013 </a:t>
            </a:r>
            <a:r>
              <a:rPr lang="en-GB" sz="2400" dirty="0"/>
              <a:t>with the support of the Commonwealth Secretariat’s Commonwealth Youth Programme. </a:t>
            </a:r>
          </a:p>
          <a:p>
            <a:r>
              <a:rPr lang="en-GB" sz="2400" dirty="0"/>
              <a:t>It was endorsed by Commonwealth Heads of Government at their biennial summit in Sri Lanka as an </a:t>
            </a:r>
            <a:r>
              <a:rPr lang="en-GB" sz="2400" b="1" dirty="0"/>
              <a:t>‘autonomous, youth-led organisation’.</a:t>
            </a:r>
          </a:p>
        </p:txBody>
      </p:sp>
      <p:pic>
        <p:nvPicPr>
          <p:cNvPr id="1026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491B1235-B77C-099C-5FCD-1581C1A23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2238" b="2"/>
          <a:stretch/>
        </p:blipFill>
        <p:spPr bwMode="auto">
          <a:xfrm>
            <a:off x="7675658" y="2093976"/>
            <a:ext cx="3378422" cy="35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5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560A-4ECC-68DD-E85D-791EDB7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What do we do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5" name="Content Placeholder 2">
            <a:extLst>
              <a:ext uri="{FF2B5EF4-FFF2-40B4-BE49-F238E27FC236}">
                <a16:creationId xmlns:a16="http://schemas.microsoft.com/office/drawing/2014/main" id="{ED971540-FD80-CF7B-5DE5-9BA39A282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004028"/>
              </p:ext>
            </p:extLst>
          </p:nvPr>
        </p:nvGraphicFramePr>
        <p:xfrm>
          <a:off x="572493" y="2071316"/>
          <a:ext cx="10972800" cy="44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491B1235-B77C-099C-5FCD-1581C1A23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2238" b="2"/>
          <a:stretch/>
        </p:blipFill>
        <p:spPr bwMode="auto">
          <a:xfrm>
            <a:off x="10355391" y="0"/>
            <a:ext cx="1534591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4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560A-4ECC-68DD-E85D-791EDB7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087565"/>
          </a:xfrm>
        </p:spPr>
        <p:txBody>
          <a:bodyPr anchor="b">
            <a:normAutofit/>
          </a:bodyPr>
          <a:lstStyle/>
          <a:p>
            <a:r>
              <a:rPr lang="en-GB" sz="5400" dirty="0"/>
              <a:t>Our Team</a:t>
            </a:r>
          </a:p>
        </p:txBody>
      </p:sp>
      <p:pic>
        <p:nvPicPr>
          <p:cNvPr id="6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32A82B0D-D27F-168C-1472-BBD5361A7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157" b="1"/>
          <a:stretch/>
        </p:blipFill>
        <p:spPr bwMode="auto">
          <a:xfrm>
            <a:off x="20" y="10"/>
            <a:ext cx="2979973" cy="3092376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4088B-7DAE-7100-2DF4-99DD98D59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0" r="2" b="2"/>
          <a:stretch/>
        </p:blipFill>
        <p:spPr>
          <a:xfrm>
            <a:off x="1" y="3765614"/>
            <a:ext cx="4835381" cy="3092386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1E54-4D35-84D6-B99C-45B1E58B6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211" y="2647188"/>
            <a:ext cx="6894576" cy="398221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GB" sz="1600" b="0" i="0" dirty="0">
                <a:effectLst/>
                <a:latin typeface="PT Sans" panose="020B0503020203020204" pitchFamily="34" charset="0"/>
              </a:rPr>
              <a:t>Led by a </a:t>
            </a:r>
            <a:r>
              <a:rPr lang="en-GB" sz="1600" b="1" i="0" dirty="0">
                <a:effectLst/>
                <a:latin typeface="PT Sans" panose="020B0503020203020204" pitchFamily="34" charset="0"/>
              </a:rPr>
              <a:t>ten-member executive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, the CYC acts as a coalition of national youth councils and other youth-led civil society and private sector bodies from across the 56 member countries of the Commonwealth.</a:t>
            </a:r>
          </a:p>
          <a:p>
            <a:pPr marL="0" indent="0" fontAlgn="base">
              <a:buNone/>
            </a:pPr>
            <a:r>
              <a:rPr lang="en-GB" sz="1600" b="0" i="0" dirty="0">
                <a:effectLst/>
                <a:latin typeface="PT Sans" panose="020B0503020203020204" pitchFamily="34" charset="0"/>
              </a:rPr>
              <a:t>The current CYC Executives are as follows: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Chairperson: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Mr. Kim Allen (Papua New Guinea)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Vice-Chair: Policy and Advocacy: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Mr. </a:t>
            </a:r>
            <a:r>
              <a:rPr lang="en-GB" sz="1600" b="0" i="0" dirty="0" err="1">
                <a:effectLst/>
                <a:latin typeface="PT Sans" panose="020B0503020203020204" pitchFamily="34" charset="0"/>
              </a:rPr>
              <a:t>Nahjae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 Nunes (Jamaica)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Vice Chair: Partnership and Resources: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Mr. Everton Rattray (Jamaica)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Vice Chair: Inclusion and Engagement: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Ms. Christabel Derby (Ghana)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Asia Representative: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Ms. Fahmida Faiza (Bangladesh)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Africa Representative: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Ms. Shamim </a:t>
            </a:r>
            <a:r>
              <a:rPr lang="en-GB" sz="1600" b="0" i="0" dirty="0" err="1">
                <a:effectLst/>
                <a:latin typeface="PT Sans" panose="020B0503020203020204" pitchFamily="34" charset="0"/>
              </a:rPr>
              <a:t>Nabuuma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 (Uganda)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Caribbean Representative: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Mr. Dominique </a:t>
            </a:r>
            <a:r>
              <a:rPr lang="en-GB" sz="1600" b="0" i="0" dirty="0" err="1">
                <a:effectLst/>
                <a:latin typeface="PT Sans" panose="020B0503020203020204" pitchFamily="34" charset="0"/>
              </a:rPr>
              <a:t>Noralez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 (Belize)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Europe and Canada Representative: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Mr. </a:t>
            </a:r>
            <a:r>
              <a:rPr lang="en-GB" sz="1600" b="0" i="0" dirty="0" err="1">
                <a:effectLst/>
                <a:latin typeface="PT Sans" panose="020B0503020203020204" pitchFamily="34" charset="0"/>
              </a:rPr>
              <a:t>Namir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 Chowdhury (United Kingdom)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Pacific Representative: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Ms. </a:t>
            </a:r>
            <a:r>
              <a:rPr lang="en-GB" sz="1600" b="0" i="0" dirty="0" err="1">
                <a:effectLst/>
                <a:latin typeface="PT Sans" panose="020B0503020203020204" pitchFamily="34" charset="0"/>
              </a:rPr>
              <a:t>Sagufta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 </a:t>
            </a:r>
            <a:r>
              <a:rPr lang="en-GB" sz="1600" b="0" i="0" dirty="0" err="1">
                <a:effectLst/>
                <a:latin typeface="PT Sans" panose="020B0503020203020204" pitchFamily="34" charset="0"/>
              </a:rPr>
              <a:t>Janif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 (Fiji)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600" b="1" i="0" dirty="0">
                <a:effectLst/>
                <a:latin typeface="PT Sans" panose="020B0503020203020204" pitchFamily="34" charset="0"/>
              </a:rPr>
              <a:t>Special Interest Groups Representative: </a:t>
            </a:r>
            <a:r>
              <a:rPr lang="en-GB" sz="1600" b="0" i="0" dirty="0">
                <a:effectLst/>
                <a:latin typeface="PT Sans" panose="020B0503020203020204" pitchFamily="34" charset="0"/>
              </a:rPr>
              <a:t>Ms. Sania Haider Shikoh (Pakistan)</a:t>
            </a:r>
          </a:p>
        </p:txBody>
      </p:sp>
    </p:spTree>
    <p:extLst>
      <p:ext uri="{BB962C8B-B14F-4D97-AF65-F5344CB8AC3E}">
        <p14:creationId xmlns:p14="http://schemas.microsoft.com/office/powerpoint/2010/main" val="102318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90E269-5146-C54F-4563-64FE1C03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65125"/>
            <a:ext cx="4568952" cy="1861842"/>
          </a:xfrm>
        </p:spPr>
        <p:txBody>
          <a:bodyPr anchor="b">
            <a:normAutofit/>
          </a:bodyPr>
          <a:lstStyle/>
          <a:p>
            <a:r>
              <a:rPr lang="en-GB" sz="4600" b="1" dirty="0"/>
              <a:t>Commonwealth Youth Academy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EC70-F338-AB57-9A08-20756802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2908005"/>
            <a:ext cx="3959351" cy="3949995"/>
          </a:xfrm>
        </p:spPr>
        <p:txBody>
          <a:bodyPr>
            <a:normAutofit fontScale="92500"/>
          </a:bodyPr>
          <a:lstStyle/>
          <a:p>
            <a:r>
              <a:rPr lang="en-GB" sz="2200" dirty="0"/>
              <a:t>The Commonwealth Youth Academy is an international organization working to tackle the </a:t>
            </a:r>
            <a:r>
              <a:rPr lang="en-GB" sz="2200" b="1" dirty="0"/>
              <a:t>issues of access to learning for youth </a:t>
            </a:r>
            <a:r>
              <a:rPr lang="en-GB" sz="2200" dirty="0"/>
              <a:t>in the commonwealth.</a:t>
            </a:r>
          </a:p>
          <a:p>
            <a:r>
              <a:rPr lang="en-GB" sz="2200" dirty="0"/>
              <a:t>Our mission is to </a:t>
            </a:r>
            <a:r>
              <a:rPr lang="en-GB" sz="2200" b="1" dirty="0"/>
              <a:t>Educate, Connect &amp; Empower</a:t>
            </a:r>
            <a:r>
              <a:rPr lang="en-GB" sz="2200" dirty="0"/>
              <a:t> 100 Million people over the next 5 years with the necessary knowledge, skills and access to opportunities that will help them to thrive in todays society. </a:t>
            </a:r>
          </a:p>
        </p:txBody>
      </p:sp>
      <p:pic>
        <p:nvPicPr>
          <p:cNvPr id="6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34D2941F-F9F6-25F3-4966-77AE209EB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2238" b="2"/>
          <a:stretch/>
        </p:blipFill>
        <p:spPr bwMode="auto">
          <a:xfrm>
            <a:off x="10260518" y="45316"/>
            <a:ext cx="1792563" cy="18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81C76-D5A1-DD25-14EC-6AEA0FE6A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077" y="300474"/>
            <a:ext cx="1598441" cy="147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75411D-429A-EA59-2406-14F8B0CB2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552" y="418417"/>
            <a:ext cx="3420979" cy="1117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46584E-C341-B606-5517-2317C5AE3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240" y="2687261"/>
            <a:ext cx="7206377" cy="38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526B-1872-2A69-D399-6DC4A426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3" y="365125"/>
            <a:ext cx="8387397" cy="1325563"/>
          </a:xfrm>
        </p:spPr>
        <p:txBody>
          <a:bodyPr/>
          <a:lstStyle/>
          <a:p>
            <a:r>
              <a:rPr lang="en-GB" b="1" dirty="0"/>
              <a:t>Positives of SDGs from Youth Standpoint</a:t>
            </a:r>
          </a:p>
        </p:txBody>
      </p:sp>
      <p:pic>
        <p:nvPicPr>
          <p:cNvPr id="4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9D6A5185-02B0-55E6-A90D-779AA1B07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2238" b="2"/>
          <a:stretch/>
        </p:blipFill>
        <p:spPr bwMode="auto">
          <a:xfrm>
            <a:off x="10529253" y="44017"/>
            <a:ext cx="1649094" cy="17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Rectangle 2">
            <a:extLst>
              <a:ext uri="{FF2B5EF4-FFF2-40B4-BE49-F238E27FC236}">
                <a16:creationId xmlns:a16="http://schemas.microsoft.com/office/drawing/2014/main" id="{877274CD-301C-917A-DED5-8327C45F1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878028"/>
              </p:ext>
            </p:extLst>
          </p:nvPr>
        </p:nvGraphicFramePr>
        <p:xfrm>
          <a:off x="614363" y="1758157"/>
          <a:ext cx="11015662" cy="459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F578A47-93B8-07A3-9A02-DE4A01CAB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877" y="365125"/>
            <a:ext cx="1416643" cy="13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8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526B-1872-2A69-D399-6DC4A426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8737600" cy="1393032"/>
          </a:xfrm>
        </p:spPr>
        <p:txBody>
          <a:bodyPr/>
          <a:lstStyle/>
          <a:p>
            <a:r>
              <a:rPr lang="en-GB" b="1" dirty="0"/>
              <a:t>Negatives of SDGs from Youth Standpoint</a:t>
            </a:r>
          </a:p>
        </p:txBody>
      </p:sp>
      <p:pic>
        <p:nvPicPr>
          <p:cNvPr id="4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9D6A5185-02B0-55E6-A90D-779AA1B07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2238" b="2"/>
          <a:stretch/>
        </p:blipFill>
        <p:spPr bwMode="auto">
          <a:xfrm>
            <a:off x="10529253" y="44017"/>
            <a:ext cx="1649094" cy="17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Rectangle 2">
            <a:extLst>
              <a:ext uri="{FF2B5EF4-FFF2-40B4-BE49-F238E27FC236}">
                <a16:creationId xmlns:a16="http://schemas.microsoft.com/office/drawing/2014/main" id="{877274CD-301C-917A-DED5-8327C45F1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403849"/>
              </p:ext>
            </p:extLst>
          </p:nvPr>
        </p:nvGraphicFramePr>
        <p:xfrm>
          <a:off x="614363" y="1758157"/>
          <a:ext cx="11015662" cy="485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AA61D6D-4FD8-A95B-49B7-EF7560108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6118" y="365125"/>
            <a:ext cx="1345523" cy="12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560A-4ECC-68DD-E85D-791EDB7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8348833" cy="1576446"/>
          </a:xfrm>
        </p:spPr>
        <p:txBody>
          <a:bodyPr anchor="ctr">
            <a:normAutofit/>
          </a:bodyPr>
          <a:lstStyle/>
          <a:p>
            <a:r>
              <a:rPr lang="en-GB" sz="3400" b="1" dirty="0">
                <a:solidFill>
                  <a:srgbClr val="FFFFFF"/>
                </a:solidFill>
              </a:rPr>
              <a:t>To further integrate SDGs into policy and legislation, parliamentarians and governments should consider the following steps:</a:t>
            </a:r>
          </a:p>
        </p:txBody>
      </p:sp>
      <p:graphicFrame>
        <p:nvGraphicFramePr>
          <p:cNvPr id="1053" name="Content Placeholder 2">
            <a:extLst>
              <a:ext uri="{FF2B5EF4-FFF2-40B4-BE49-F238E27FC236}">
                <a16:creationId xmlns:a16="http://schemas.microsoft.com/office/drawing/2014/main" id="{EF1309A1-A226-F00E-3911-F83137524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0068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48474471-6231-67B3-6582-562201B3C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2238" b="2"/>
          <a:stretch/>
        </p:blipFill>
        <p:spPr bwMode="auto">
          <a:xfrm>
            <a:off x="10781602" y="287455"/>
            <a:ext cx="1101652" cy="11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42652-E7FE-0E14-31D4-E5574F4BA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5228" y="283423"/>
            <a:ext cx="1245847" cy="11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560A-4ECC-68DD-E85D-791EDB7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Envisioning the SDGs Beyond 2030</a:t>
            </a:r>
          </a:p>
        </p:txBody>
      </p:sp>
      <p:pic>
        <p:nvPicPr>
          <p:cNvPr id="1037" name="Graphic 1036" descr="Business Growth">
            <a:extLst>
              <a:ext uri="{FF2B5EF4-FFF2-40B4-BE49-F238E27FC236}">
                <a16:creationId xmlns:a16="http://schemas.microsoft.com/office/drawing/2014/main" id="{1480F1D1-4C75-1708-646B-CB00A2E9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graphicFrame>
        <p:nvGraphicFramePr>
          <p:cNvPr id="1042" name="Content Placeholder 2">
            <a:extLst>
              <a:ext uri="{FF2B5EF4-FFF2-40B4-BE49-F238E27FC236}">
                <a16:creationId xmlns:a16="http://schemas.microsoft.com/office/drawing/2014/main" id="{9EF25569-DAE6-FFCD-3136-B15DC8CAF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231413"/>
              </p:ext>
            </p:extLst>
          </p:nvPr>
        </p:nvGraphicFramePr>
        <p:xfrm>
          <a:off x="675861" y="1526651"/>
          <a:ext cx="10328689" cy="457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A logo for a youth council&#10;&#10;Description automatically generated">
            <a:extLst>
              <a:ext uri="{FF2B5EF4-FFF2-40B4-BE49-F238E27FC236}">
                <a16:creationId xmlns:a16="http://schemas.microsoft.com/office/drawing/2014/main" id="{04543EF7-DB08-638A-1949-F4F3AD86D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2238" b="2"/>
          <a:stretch/>
        </p:blipFill>
        <p:spPr bwMode="auto">
          <a:xfrm>
            <a:off x="10172700" y="131286"/>
            <a:ext cx="1534591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0643B-7DC6-EC75-6D2D-C025A3690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4780" y="408256"/>
            <a:ext cx="1212517" cy="11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856</Words>
  <Application>Microsoft Office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Office Theme</vt:lpstr>
      <vt:lpstr>CYC Introduction </vt:lpstr>
      <vt:lpstr>What do we do</vt:lpstr>
      <vt:lpstr>Our Team</vt:lpstr>
      <vt:lpstr>Commonwealth Youth Academy</vt:lpstr>
      <vt:lpstr>Positives of SDGs from Youth Standpoint</vt:lpstr>
      <vt:lpstr>Negatives of SDGs from Youth Standpoint</vt:lpstr>
      <vt:lpstr>To further integrate SDGs into policy and legislation, parliamentarians and governments should consider the following steps:</vt:lpstr>
      <vt:lpstr>Envisioning the SDGs Beyond 2030</vt:lpstr>
    </vt:vector>
  </TitlesOfParts>
  <Company>Arup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Sania Haider Shikoh</dc:creator>
  <cp:lastModifiedBy>Sania Haider Shikoh</cp:lastModifiedBy>
  <cp:revision>1</cp:revision>
  <dcterms:created xsi:type="dcterms:W3CDTF">2023-08-29T16:07:33Z</dcterms:created>
  <dcterms:modified xsi:type="dcterms:W3CDTF">2023-08-29T17:10:03Z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fa3fd3-029b-403d-91b4-1dc930cb0e60_Enabled">
    <vt:lpwstr>true</vt:lpwstr>
  </property>
  <property fmtid="{D5CDD505-2E9C-101B-9397-08002B2CF9AE}" pid="3" name="MSIP_Label_82fa3fd3-029b-403d-91b4-1dc930cb0e60_SetDate">
    <vt:lpwstr>2023-08-29T16:14:41Z</vt:lpwstr>
  </property>
  <property fmtid="{D5CDD505-2E9C-101B-9397-08002B2CF9AE}" pid="4" name="MSIP_Label_82fa3fd3-029b-403d-91b4-1dc930cb0e60_Method">
    <vt:lpwstr>Standard</vt:lpwstr>
  </property>
  <property fmtid="{D5CDD505-2E9C-101B-9397-08002B2CF9AE}" pid="5" name="MSIP_Label_82fa3fd3-029b-403d-91b4-1dc930cb0e60_Name">
    <vt:lpwstr>82fa3fd3-029b-403d-91b4-1dc930cb0e60</vt:lpwstr>
  </property>
  <property fmtid="{D5CDD505-2E9C-101B-9397-08002B2CF9AE}" pid="6" name="MSIP_Label_82fa3fd3-029b-403d-91b4-1dc930cb0e60_SiteId">
    <vt:lpwstr>4ae48b41-0137-4599-8661-fc641fe77bea</vt:lpwstr>
  </property>
  <property fmtid="{D5CDD505-2E9C-101B-9397-08002B2CF9AE}" pid="7" name="MSIP_Label_82fa3fd3-029b-403d-91b4-1dc930cb0e60_ActionId">
    <vt:lpwstr>da1b3861-9731-4d15-822d-a8441c16fc60</vt:lpwstr>
  </property>
  <property fmtid="{D5CDD505-2E9C-101B-9397-08002B2CF9AE}" pid="8" name="MSIP_Label_82fa3fd3-029b-403d-91b4-1dc930cb0e60_ContentBits">
    <vt:lpwstr>0</vt:lpwstr>
  </property>
</Properties>
</file>