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7"/>
  </p:notesMasterIdLst>
  <p:sldIdLst>
    <p:sldId id="320" r:id="rId6"/>
    <p:sldId id="256" r:id="rId7"/>
    <p:sldId id="458" r:id="rId8"/>
    <p:sldId id="459" r:id="rId9"/>
    <p:sldId id="460" r:id="rId10"/>
    <p:sldId id="461" r:id="rId11"/>
    <p:sldId id="462" r:id="rId12"/>
    <p:sldId id="463" r:id="rId13"/>
    <p:sldId id="464" r:id="rId14"/>
    <p:sldId id="465" r:id="rId15"/>
    <p:sldId id="457" r:id="rId16"/>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34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Davies" userId="0fdd602d-e5ad-4513-8f4b-f1ba383704cf" providerId="ADAL" clId="{4466E23C-348B-4285-A2A3-58BBECFE2CBA}"/>
    <pc:docChg chg="modSld">
      <pc:chgData name="Tom Davies" userId="0fdd602d-e5ad-4513-8f4b-f1ba383704cf" providerId="ADAL" clId="{4466E23C-348B-4285-A2A3-58BBECFE2CBA}" dt="2022-09-06T15:43:37.450" v="0" actId="20577"/>
      <pc:docMkLst>
        <pc:docMk/>
      </pc:docMkLst>
      <pc:sldChg chg="modSp mod">
        <pc:chgData name="Tom Davies" userId="0fdd602d-e5ad-4513-8f4b-f1ba383704cf" providerId="ADAL" clId="{4466E23C-348B-4285-A2A3-58BBECFE2CBA}" dt="2022-09-06T15:43:37.450" v="0" actId="20577"/>
        <pc:sldMkLst>
          <pc:docMk/>
          <pc:sldMk cId="1110173673" sldId="458"/>
        </pc:sldMkLst>
        <pc:spChg chg="mod">
          <ac:chgData name="Tom Davies" userId="0fdd602d-e5ad-4513-8f4b-f1ba383704cf" providerId="ADAL" clId="{4466E23C-348B-4285-A2A3-58BBECFE2CBA}" dt="2022-09-06T15:43:37.450" v="0" actId="20577"/>
          <ac:spMkLst>
            <pc:docMk/>
            <pc:sldMk cId="1110173673" sldId="458"/>
            <ac:spMk id="4" creationId="{248603FC-9992-C706-E224-336D825EAEBE}"/>
          </ac:spMkLst>
        </pc:spChg>
      </pc:sldChg>
    </pc:docChg>
  </pc:docChgLst>
  <pc:docChgLst>
    <pc:chgData name="Benite Dibateza" userId="8e1c81c4-79b6-42a6-8a52-611f5c870960" providerId="ADAL" clId="{1BD9CBEE-BC7D-4266-B0DC-F25977862F52}"/>
    <pc:docChg chg="undo custSel addSld delSld modSld">
      <pc:chgData name="Benite Dibateza" userId="8e1c81c4-79b6-42a6-8a52-611f5c870960" providerId="ADAL" clId="{1BD9CBEE-BC7D-4266-B0DC-F25977862F52}" dt="2022-08-24T07:52:47.154" v="200" actId="47"/>
      <pc:docMkLst>
        <pc:docMk/>
      </pc:docMkLst>
      <pc:sldChg chg="del">
        <pc:chgData name="Benite Dibateza" userId="8e1c81c4-79b6-42a6-8a52-611f5c870960" providerId="ADAL" clId="{1BD9CBEE-BC7D-4266-B0DC-F25977862F52}" dt="2022-08-24T07:44:36.766" v="73" actId="47"/>
        <pc:sldMkLst>
          <pc:docMk/>
          <pc:sldMk cId="203256469" sldId="256"/>
        </pc:sldMkLst>
      </pc:sldChg>
      <pc:sldChg chg="del">
        <pc:chgData name="Benite Dibateza" userId="8e1c81c4-79b6-42a6-8a52-611f5c870960" providerId="ADAL" clId="{1BD9CBEE-BC7D-4266-B0DC-F25977862F52}" dt="2022-08-24T07:44:36.894" v="74" actId="47"/>
        <pc:sldMkLst>
          <pc:docMk/>
          <pc:sldMk cId="0" sldId="257"/>
        </pc:sldMkLst>
      </pc:sldChg>
      <pc:sldChg chg="del">
        <pc:chgData name="Benite Dibateza" userId="8e1c81c4-79b6-42a6-8a52-611f5c870960" providerId="ADAL" clId="{1BD9CBEE-BC7D-4266-B0DC-F25977862F52}" dt="2022-08-24T07:44:37.057" v="75" actId="47"/>
        <pc:sldMkLst>
          <pc:docMk/>
          <pc:sldMk cId="0" sldId="258"/>
        </pc:sldMkLst>
      </pc:sldChg>
      <pc:sldChg chg="del">
        <pc:chgData name="Benite Dibateza" userId="8e1c81c4-79b6-42a6-8a52-611f5c870960" providerId="ADAL" clId="{1BD9CBEE-BC7D-4266-B0DC-F25977862F52}" dt="2022-08-24T07:44:37.203" v="76" actId="47"/>
        <pc:sldMkLst>
          <pc:docMk/>
          <pc:sldMk cId="0" sldId="259"/>
        </pc:sldMkLst>
      </pc:sldChg>
      <pc:sldChg chg="del">
        <pc:chgData name="Benite Dibateza" userId="8e1c81c4-79b6-42a6-8a52-611f5c870960" providerId="ADAL" clId="{1BD9CBEE-BC7D-4266-B0DC-F25977862F52}" dt="2022-08-24T07:44:37.371" v="77" actId="47"/>
        <pc:sldMkLst>
          <pc:docMk/>
          <pc:sldMk cId="0" sldId="260"/>
        </pc:sldMkLst>
      </pc:sldChg>
      <pc:sldChg chg="del">
        <pc:chgData name="Benite Dibateza" userId="8e1c81c4-79b6-42a6-8a52-611f5c870960" providerId="ADAL" clId="{1BD9CBEE-BC7D-4266-B0DC-F25977862F52}" dt="2022-08-24T07:44:37.913" v="78" actId="47"/>
        <pc:sldMkLst>
          <pc:docMk/>
          <pc:sldMk cId="0" sldId="261"/>
        </pc:sldMkLst>
      </pc:sldChg>
      <pc:sldChg chg="del">
        <pc:chgData name="Benite Dibateza" userId="8e1c81c4-79b6-42a6-8a52-611f5c870960" providerId="ADAL" clId="{1BD9CBEE-BC7D-4266-B0DC-F25977862F52}" dt="2022-08-24T07:44:38.103" v="79" actId="47"/>
        <pc:sldMkLst>
          <pc:docMk/>
          <pc:sldMk cId="0" sldId="262"/>
        </pc:sldMkLst>
      </pc:sldChg>
      <pc:sldChg chg="del">
        <pc:chgData name="Benite Dibateza" userId="8e1c81c4-79b6-42a6-8a52-611f5c870960" providerId="ADAL" clId="{1BD9CBEE-BC7D-4266-B0DC-F25977862F52}" dt="2022-08-24T07:44:38.667" v="80" actId="47"/>
        <pc:sldMkLst>
          <pc:docMk/>
          <pc:sldMk cId="0" sldId="263"/>
        </pc:sldMkLst>
      </pc:sldChg>
      <pc:sldChg chg="del">
        <pc:chgData name="Benite Dibateza" userId="8e1c81c4-79b6-42a6-8a52-611f5c870960" providerId="ADAL" clId="{1BD9CBEE-BC7D-4266-B0DC-F25977862F52}" dt="2022-08-24T07:44:38.856" v="81" actId="47"/>
        <pc:sldMkLst>
          <pc:docMk/>
          <pc:sldMk cId="0" sldId="264"/>
        </pc:sldMkLst>
      </pc:sldChg>
      <pc:sldChg chg="del">
        <pc:chgData name="Benite Dibateza" userId="8e1c81c4-79b6-42a6-8a52-611f5c870960" providerId="ADAL" clId="{1BD9CBEE-BC7D-4266-B0DC-F25977862F52}" dt="2022-08-24T07:44:39.434" v="82" actId="47"/>
        <pc:sldMkLst>
          <pc:docMk/>
          <pc:sldMk cId="0" sldId="265"/>
        </pc:sldMkLst>
      </pc:sldChg>
      <pc:sldChg chg="del">
        <pc:chgData name="Benite Dibateza" userId="8e1c81c4-79b6-42a6-8a52-611f5c870960" providerId="ADAL" clId="{1BD9CBEE-BC7D-4266-B0DC-F25977862F52}" dt="2022-08-24T07:44:39.598" v="83" actId="47"/>
        <pc:sldMkLst>
          <pc:docMk/>
          <pc:sldMk cId="0" sldId="266"/>
        </pc:sldMkLst>
      </pc:sldChg>
      <pc:sldChg chg="del">
        <pc:chgData name="Benite Dibateza" userId="8e1c81c4-79b6-42a6-8a52-611f5c870960" providerId="ADAL" clId="{1BD9CBEE-BC7D-4266-B0DC-F25977862F52}" dt="2022-08-24T07:44:39.760" v="84" actId="47"/>
        <pc:sldMkLst>
          <pc:docMk/>
          <pc:sldMk cId="0" sldId="267"/>
        </pc:sldMkLst>
      </pc:sldChg>
      <pc:sldChg chg="del">
        <pc:chgData name="Benite Dibateza" userId="8e1c81c4-79b6-42a6-8a52-611f5c870960" providerId="ADAL" clId="{1BD9CBEE-BC7D-4266-B0DC-F25977862F52}" dt="2022-08-24T07:44:40.290" v="85" actId="47"/>
        <pc:sldMkLst>
          <pc:docMk/>
          <pc:sldMk cId="0" sldId="268"/>
        </pc:sldMkLst>
      </pc:sldChg>
      <pc:sldChg chg="del">
        <pc:chgData name="Benite Dibateza" userId="8e1c81c4-79b6-42a6-8a52-611f5c870960" providerId="ADAL" clId="{1BD9CBEE-BC7D-4266-B0DC-F25977862F52}" dt="2022-08-24T07:44:40.585" v="86" actId="47"/>
        <pc:sldMkLst>
          <pc:docMk/>
          <pc:sldMk cId="0" sldId="269"/>
        </pc:sldMkLst>
      </pc:sldChg>
      <pc:sldChg chg="del">
        <pc:chgData name="Benite Dibateza" userId="8e1c81c4-79b6-42a6-8a52-611f5c870960" providerId="ADAL" clId="{1BD9CBEE-BC7D-4266-B0DC-F25977862F52}" dt="2022-08-24T07:44:40.625" v="87" actId="47"/>
        <pc:sldMkLst>
          <pc:docMk/>
          <pc:sldMk cId="0" sldId="270"/>
        </pc:sldMkLst>
      </pc:sldChg>
      <pc:sldChg chg="del">
        <pc:chgData name="Benite Dibateza" userId="8e1c81c4-79b6-42a6-8a52-611f5c870960" providerId="ADAL" clId="{1BD9CBEE-BC7D-4266-B0DC-F25977862F52}" dt="2022-08-24T07:44:41.230" v="88" actId="47"/>
        <pc:sldMkLst>
          <pc:docMk/>
          <pc:sldMk cId="0" sldId="271"/>
        </pc:sldMkLst>
      </pc:sldChg>
      <pc:sldChg chg="del">
        <pc:chgData name="Benite Dibateza" userId="8e1c81c4-79b6-42a6-8a52-611f5c870960" providerId="ADAL" clId="{1BD9CBEE-BC7D-4266-B0DC-F25977862F52}" dt="2022-08-24T07:44:41.377" v="89" actId="47"/>
        <pc:sldMkLst>
          <pc:docMk/>
          <pc:sldMk cId="0" sldId="272"/>
        </pc:sldMkLst>
      </pc:sldChg>
      <pc:sldChg chg="del">
        <pc:chgData name="Benite Dibateza" userId="8e1c81c4-79b6-42a6-8a52-611f5c870960" providerId="ADAL" clId="{1BD9CBEE-BC7D-4266-B0DC-F25977862F52}" dt="2022-08-24T07:44:41.485" v="90" actId="47"/>
        <pc:sldMkLst>
          <pc:docMk/>
          <pc:sldMk cId="0" sldId="273"/>
        </pc:sldMkLst>
      </pc:sldChg>
      <pc:sldChg chg="del">
        <pc:chgData name="Benite Dibateza" userId="8e1c81c4-79b6-42a6-8a52-611f5c870960" providerId="ADAL" clId="{1BD9CBEE-BC7D-4266-B0DC-F25977862F52}" dt="2022-08-24T07:44:42.843" v="91" actId="47"/>
        <pc:sldMkLst>
          <pc:docMk/>
          <pc:sldMk cId="0" sldId="274"/>
        </pc:sldMkLst>
      </pc:sldChg>
      <pc:sldChg chg="addSp delSp modSp mod">
        <pc:chgData name="Benite Dibateza" userId="8e1c81c4-79b6-42a6-8a52-611f5c870960" providerId="ADAL" clId="{1BD9CBEE-BC7D-4266-B0DC-F25977862F52}" dt="2022-08-24T07:45:41.714" v="99" actId="14100"/>
        <pc:sldMkLst>
          <pc:docMk/>
          <pc:sldMk cId="454783122" sldId="320"/>
        </pc:sldMkLst>
        <pc:spChg chg="mod">
          <ac:chgData name="Benite Dibateza" userId="8e1c81c4-79b6-42a6-8a52-611f5c870960" providerId="ADAL" clId="{1BD9CBEE-BC7D-4266-B0DC-F25977862F52}" dt="2022-08-24T07:39:23.044" v="63" actId="1076"/>
          <ac:spMkLst>
            <pc:docMk/>
            <pc:sldMk cId="454783122" sldId="320"/>
            <ac:spMk id="14" creationId="{60C9A3CE-8AFF-4E4C-3628-7B43810831A4}"/>
          </ac:spMkLst>
        </pc:spChg>
        <pc:picChg chg="del">
          <ac:chgData name="Benite Dibateza" userId="8e1c81c4-79b6-42a6-8a52-611f5c870960" providerId="ADAL" clId="{1BD9CBEE-BC7D-4266-B0DC-F25977862F52}" dt="2022-08-24T07:45:09.882" v="94" actId="478"/>
          <ac:picMkLst>
            <pc:docMk/>
            <pc:sldMk cId="454783122" sldId="320"/>
            <ac:picMk id="3" creationId="{D5E2BBF7-7CFC-1D37-7676-EB81EB67EB4A}"/>
          </ac:picMkLst>
        </pc:picChg>
        <pc:picChg chg="del">
          <ac:chgData name="Benite Dibateza" userId="8e1c81c4-79b6-42a6-8a52-611f5c870960" providerId="ADAL" clId="{1BD9CBEE-BC7D-4266-B0DC-F25977862F52}" dt="2022-08-24T07:39:45.749" v="64" actId="478"/>
          <ac:picMkLst>
            <pc:docMk/>
            <pc:sldMk cId="454783122" sldId="320"/>
            <ac:picMk id="8" creationId="{20C631A4-DFCD-7EBA-9308-EA7E07363E2D}"/>
          </ac:picMkLst>
        </pc:picChg>
        <pc:picChg chg="add mod">
          <ac:chgData name="Benite Dibateza" userId="8e1c81c4-79b6-42a6-8a52-611f5c870960" providerId="ADAL" clId="{1BD9CBEE-BC7D-4266-B0DC-F25977862F52}" dt="2022-08-24T07:45:41.714" v="99" actId="14100"/>
          <ac:picMkLst>
            <pc:docMk/>
            <pc:sldMk cId="454783122" sldId="320"/>
            <ac:picMk id="1026" creationId="{4191DB6E-7653-542A-C6D6-1B5A90022EAB}"/>
          </ac:picMkLst>
        </pc:picChg>
      </pc:sldChg>
      <pc:sldChg chg="del">
        <pc:chgData name="Benite Dibateza" userId="8e1c81c4-79b6-42a6-8a52-611f5c870960" providerId="ADAL" clId="{1BD9CBEE-BC7D-4266-B0DC-F25977862F52}" dt="2022-08-24T07:44:33.243" v="68" actId="47"/>
        <pc:sldMkLst>
          <pc:docMk/>
          <pc:sldMk cId="2326571815" sldId="321"/>
        </pc:sldMkLst>
      </pc:sldChg>
      <pc:sldChg chg="del">
        <pc:chgData name="Benite Dibateza" userId="8e1c81c4-79b6-42a6-8a52-611f5c870960" providerId="ADAL" clId="{1BD9CBEE-BC7D-4266-B0DC-F25977862F52}" dt="2022-08-24T07:44:35.643" v="71" actId="47"/>
        <pc:sldMkLst>
          <pc:docMk/>
          <pc:sldMk cId="2576824071" sldId="322"/>
        </pc:sldMkLst>
      </pc:sldChg>
      <pc:sldChg chg="modSp del mod">
        <pc:chgData name="Benite Dibateza" userId="8e1c81c4-79b6-42a6-8a52-611f5c870960" providerId="ADAL" clId="{1BD9CBEE-BC7D-4266-B0DC-F25977862F52}" dt="2022-08-24T07:48:05.386" v="155" actId="47"/>
        <pc:sldMkLst>
          <pc:docMk/>
          <pc:sldMk cId="2248255047" sldId="323"/>
        </pc:sldMkLst>
        <pc:spChg chg="mod">
          <ac:chgData name="Benite Dibateza" userId="8e1c81c4-79b6-42a6-8a52-611f5c870960" providerId="ADAL" clId="{1BD9CBEE-BC7D-4266-B0DC-F25977862F52}" dt="2022-08-24T07:46:23.976" v="102" actId="20577"/>
          <ac:spMkLst>
            <pc:docMk/>
            <pc:sldMk cId="2248255047" sldId="323"/>
            <ac:spMk id="14" creationId="{60C9A3CE-8AFF-4E4C-3628-7B43810831A4}"/>
          </ac:spMkLst>
        </pc:spChg>
      </pc:sldChg>
      <pc:sldChg chg="del">
        <pc:chgData name="Benite Dibateza" userId="8e1c81c4-79b6-42a6-8a52-611f5c870960" providerId="ADAL" clId="{1BD9CBEE-BC7D-4266-B0DC-F25977862F52}" dt="2022-08-24T07:44:36.340" v="72" actId="47"/>
        <pc:sldMkLst>
          <pc:docMk/>
          <pc:sldMk cId="2251373849" sldId="324"/>
        </pc:sldMkLst>
      </pc:sldChg>
      <pc:sldChg chg="del">
        <pc:chgData name="Benite Dibateza" userId="8e1c81c4-79b6-42a6-8a52-611f5c870960" providerId="ADAL" clId="{1BD9CBEE-BC7D-4266-B0DC-F25977862F52}" dt="2022-08-24T07:48:06.427" v="157" actId="47"/>
        <pc:sldMkLst>
          <pc:docMk/>
          <pc:sldMk cId="3428077944" sldId="327"/>
        </pc:sldMkLst>
      </pc:sldChg>
      <pc:sldChg chg="del">
        <pc:chgData name="Benite Dibateza" userId="8e1c81c4-79b6-42a6-8a52-611f5c870960" providerId="ADAL" clId="{1BD9CBEE-BC7D-4266-B0DC-F25977862F52}" dt="2022-08-24T07:48:11.411" v="168" actId="47"/>
        <pc:sldMkLst>
          <pc:docMk/>
          <pc:sldMk cId="2044844705" sldId="328"/>
        </pc:sldMkLst>
      </pc:sldChg>
      <pc:sldChg chg="del">
        <pc:chgData name="Benite Dibateza" userId="8e1c81c4-79b6-42a6-8a52-611f5c870960" providerId="ADAL" clId="{1BD9CBEE-BC7D-4266-B0DC-F25977862F52}" dt="2022-08-24T07:48:11.570" v="169" actId="47"/>
        <pc:sldMkLst>
          <pc:docMk/>
          <pc:sldMk cId="1534044654" sldId="329"/>
        </pc:sldMkLst>
      </pc:sldChg>
      <pc:sldChg chg="del">
        <pc:chgData name="Benite Dibateza" userId="8e1c81c4-79b6-42a6-8a52-611f5c870960" providerId="ADAL" clId="{1BD9CBEE-BC7D-4266-B0DC-F25977862F52}" dt="2022-08-24T07:48:11.702" v="170" actId="47"/>
        <pc:sldMkLst>
          <pc:docMk/>
          <pc:sldMk cId="2058405634" sldId="330"/>
        </pc:sldMkLst>
      </pc:sldChg>
      <pc:sldChg chg="del">
        <pc:chgData name="Benite Dibateza" userId="8e1c81c4-79b6-42a6-8a52-611f5c870960" providerId="ADAL" clId="{1BD9CBEE-BC7D-4266-B0DC-F25977862F52}" dt="2022-08-24T07:48:11.867" v="171" actId="47"/>
        <pc:sldMkLst>
          <pc:docMk/>
          <pc:sldMk cId="931786635" sldId="331"/>
        </pc:sldMkLst>
      </pc:sldChg>
      <pc:sldChg chg="del">
        <pc:chgData name="Benite Dibateza" userId="8e1c81c4-79b6-42a6-8a52-611f5c870960" providerId="ADAL" clId="{1BD9CBEE-BC7D-4266-B0DC-F25977862F52}" dt="2022-08-24T07:48:11.991" v="172" actId="47"/>
        <pc:sldMkLst>
          <pc:docMk/>
          <pc:sldMk cId="2300835481" sldId="332"/>
        </pc:sldMkLst>
      </pc:sldChg>
      <pc:sldChg chg="del">
        <pc:chgData name="Benite Dibateza" userId="8e1c81c4-79b6-42a6-8a52-611f5c870960" providerId="ADAL" clId="{1BD9CBEE-BC7D-4266-B0DC-F25977862F52}" dt="2022-08-24T07:48:06.252" v="156" actId="47"/>
        <pc:sldMkLst>
          <pc:docMk/>
          <pc:sldMk cId="3081996621" sldId="333"/>
        </pc:sldMkLst>
      </pc:sldChg>
      <pc:sldChg chg="del">
        <pc:chgData name="Benite Dibateza" userId="8e1c81c4-79b6-42a6-8a52-611f5c870960" providerId="ADAL" clId="{1BD9CBEE-BC7D-4266-B0DC-F25977862F52}" dt="2022-08-24T07:44:34.365" v="69" actId="47"/>
        <pc:sldMkLst>
          <pc:docMk/>
          <pc:sldMk cId="3703922390" sldId="334"/>
        </pc:sldMkLst>
      </pc:sldChg>
      <pc:sldChg chg="del">
        <pc:chgData name="Benite Dibateza" userId="8e1c81c4-79b6-42a6-8a52-611f5c870960" providerId="ADAL" clId="{1BD9CBEE-BC7D-4266-B0DC-F25977862F52}" dt="2022-08-24T07:44:35.125" v="70" actId="47"/>
        <pc:sldMkLst>
          <pc:docMk/>
          <pc:sldMk cId="180972368" sldId="335"/>
        </pc:sldMkLst>
      </pc:sldChg>
      <pc:sldChg chg="del">
        <pc:chgData name="Benite Dibateza" userId="8e1c81c4-79b6-42a6-8a52-611f5c870960" providerId="ADAL" clId="{1BD9CBEE-BC7D-4266-B0DC-F25977862F52}" dt="2022-08-24T07:48:11.289" v="167" actId="47"/>
        <pc:sldMkLst>
          <pc:docMk/>
          <pc:sldMk cId="2334554118" sldId="337"/>
        </pc:sldMkLst>
      </pc:sldChg>
      <pc:sldChg chg="del">
        <pc:chgData name="Benite Dibateza" userId="8e1c81c4-79b6-42a6-8a52-611f5c870960" providerId="ADAL" clId="{1BD9CBEE-BC7D-4266-B0DC-F25977862F52}" dt="2022-08-24T07:48:06.629" v="158" actId="47"/>
        <pc:sldMkLst>
          <pc:docMk/>
          <pc:sldMk cId="0" sldId="338"/>
        </pc:sldMkLst>
      </pc:sldChg>
      <pc:sldChg chg="del">
        <pc:chgData name="Benite Dibateza" userId="8e1c81c4-79b6-42a6-8a52-611f5c870960" providerId="ADAL" clId="{1BD9CBEE-BC7D-4266-B0DC-F25977862F52}" dt="2022-08-24T07:48:06.818" v="159" actId="47"/>
        <pc:sldMkLst>
          <pc:docMk/>
          <pc:sldMk cId="0" sldId="339"/>
        </pc:sldMkLst>
      </pc:sldChg>
      <pc:sldChg chg="del">
        <pc:chgData name="Benite Dibateza" userId="8e1c81c4-79b6-42a6-8a52-611f5c870960" providerId="ADAL" clId="{1BD9CBEE-BC7D-4266-B0DC-F25977862F52}" dt="2022-08-24T07:48:09.151" v="164" actId="47"/>
        <pc:sldMkLst>
          <pc:docMk/>
          <pc:sldMk cId="0" sldId="341"/>
        </pc:sldMkLst>
      </pc:sldChg>
      <pc:sldChg chg="del">
        <pc:chgData name="Benite Dibateza" userId="8e1c81c4-79b6-42a6-8a52-611f5c870960" providerId="ADAL" clId="{1BD9CBEE-BC7D-4266-B0DC-F25977862F52}" dt="2022-08-24T07:48:08.587" v="163" actId="47"/>
        <pc:sldMkLst>
          <pc:docMk/>
          <pc:sldMk cId="0" sldId="342"/>
        </pc:sldMkLst>
      </pc:sldChg>
      <pc:sldChg chg="del">
        <pc:chgData name="Benite Dibateza" userId="8e1c81c4-79b6-42a6-8a52-611f5c870960" providerId="ADAL" clId="{1BD9CBEE-BC7D-4266-B0DC-F25977862F52}" dt="2022-08-24T07:48:07.939" v="161" actId="47"/>
        <pc:sldMkLst>
          <pc:docMk/>
          <pc:sldMk cId="0" sldId="345"/>
        </pc:sldMkLst>
      </pc:sldChg>
      <pc:sldChg chg="del">
        <pc:chgData name="Benite Dibateza" userId="8e1c81c4-79b6-42a6-8a52-611f5c870960" providerId="ADAL" clId="{1BD9CBEE-BC7D-4266-B0DC-F25977862F52}" dt="2022-08-24T07:48:09.916" v="165" actId="47"/>
        <pc:sldMkLst>
          <pc:docMk/>
          <pc:sldMk cId="0" sldId="346"/>
        </pc:sldMkLst>
      </pc:sldChg>
      <pc:sldChg chg="del">
        <pc:chgData name="Benite Dibateza" userId="8e1c81c4-79b6-42a6-8a52-611f5c870960" providerId="ADAL" clId="{1BD9CBEE-BC7D-4266-B0DC-F25977862F52}" dt="2022-08-24T07:48:07.430" v="160" actId="47"/>
        <pc:sldMkLst>
          <pc:docMk/>
          <pc:sldMk cId="0" sldId="347"/>
        </pc:sldMkLst>
      </pc:sldChg>
      <pc:sldChg chg="del">
        <pc:chgData name="Benite Dibateza" userId="8e1c81c4-79b6-42a6-8a52-611f5c870960" providerId="ADAL" clId="{1BD9CBEE-BC7D-4266-B0DC-F25977862F52}" dt="2022-08-24T07:48:08.015" v="162" actId="47"/>
        <pc:sldMkLst>
          <pc:docMk/>
          <pc:sldMk cId="0" sldId="348"/>
        </pc:sldMkLst>
      </pc:sldChg>
      <pc:sldChg chg="del">
        <pc:chgData name="Benite Dibateza" userId="8e1c81c4-79b6-42a6-8a52-611f5c870960" providerId="ADAL" clId="{1BD9CBEE-BC7D-4266-B0DC-F25977862F52}" dt="2022-08-24T07:48:10.839" v="166" actId="47"/>
        <pc:sldMkLst>
          <pc:docMk/>
          <pc:sldMk cId="0" sldId="349"/>
        </pc:sldMkLst>
      </pc:sldChg>
      <pc:sldChg chg="modSp add del mod">
        <pc:chgData name="Benite Dibateza" userId="8e1c81c4-79b6-42a6-8a52-611f5c870960" providerId="ADAL" clId="{1BD9CBEE-BC7D-4266-B0DC-F25977862F52}" dt="2022-08-24T07:49:38.357" v="191" actId="47"/>
        <pc:sldMkLst>
          <pc:docMk/>
          <pc:sldMk cId="2449186066" sldId="350"/>
        </pc:sldMkLst>
        <pc:spChg chg="mod">
          <ac:chgData name="Benite Dibateza" userId="8e1c81c4-79b6-42a6-8a52-611f5c870960" providerId="ADAL" clId="{1BD9CBEE-BC7D-4266-B0DC-F25977862F52}" dt="2022-08-24T07:44:17.308" v="66" actId="27636"/>
          <ac:spMkLst>
            <pc:docMk/>
            <pc:sldMk cId="2449186066" sldId="350"/>
            <ac:spMk id="3" creationId="{6CD8F93D-7298-43F8-B877-D340EE3639D4}"/>
          </ac:spMkLst>
        </pc:spChg>
      </pc:sldChg>
      <pc:sldChg chg="add del">
        <pc:chgData name="Benite Dibateza" userId="8e1c81c4-79b6-42a6-8a52-611f5c870960" providerId="ADAL" clId="{1BD9CBEE-BC7D-4266-B0DC-F25977862F52}" dt="2022-08-24T07:52:03.175" v="198" actId="47"/>
        <pc:sldMkLst>
          <pc:docMk/>
          <pc:sldMk cId="4253789868" sldId="414"/>
        </pc:sldMkLst>
      </pc:sldChg>
      <pc:sldChg chg="add del">
        <pc:chgData name="Benite Dibateza" userId="8e1c81c4-79b6-42a6-8a52-611f5c870960" providerId="ADAL" clId="{1BD9CBEE-BC7D-4266-B0DC-F25977862F52}" dt="2022-08-24T07:49:57.889" v="192" actId="47"/>
        <pc:sldMkLst>
          <pc:docMk/>
          <pc:sldMk cId="2284303387" sldId="450"/>
        </pc:sldMkLst>
      </pc:sldChg>
      <pc:sldChg chg="modSp add del mod">
        <pc:chgData name="Benite Dibateza" userId="8e1c81c4-79b6-42a6-8a52-611f5c870960" providerId="ADAL" clId="{1BD9CBEE-BC7D-4266-B0DC-F25977862F52}" dt="2022-08-24T07:50:24.235" v="194" actId="47"/>
        <pc:sldMkLst>
          <pc:docMk/>
          <pc:sldMk cId="2287833406" sldId="451"/>
        </pc:sldMkLst>
        <pc:spChg chg="mod">
          <ac:chgData name="Benite Dibateza" userId="8e1c81c4-79b6-42a6-8a52-611f5c870960" providerId="ADAL" clId="{1BD9CBEE-BC7D-4266-B0DC-F25977862F52}" dt="2022-08-24T07:44:17.360" v="67" actId="27636"/>
          <ac:spMkLst>
            <pc:docMk/>
            <pc:sldMk cId="2287833406" sldId="451"/>
            <ac:spMk id="2" creationId="{E81D363F-64C4-7394-A5EA-579BD5BDCC54}"/>
          </ac:spMkLst>
        </pc:spChg>
      </pc:sldChg>
      <pc:sldChg chg="add del">
        <pc:chgData name="Benite Dibateza" userId="8e1c81c4-79b6-42a6-8a52-611f5c870960" providerId="ADAL" clId="{1BD9CBEE-BC7D-4266-B0DC-F25977862F52}" dt="2022-08-24T07:50:43.254" v="195" actId="47"/>
        <pc:sldMkLst>
          <pc:docMk/>
          <pc:sldMk cId="3075776265" sldId="452"/>
        </pc:sldMkLst>
      </pc:sldChg>
      <pc:sldChg chg="add del">
        <pc:chgData name="Benite Dibateza" userId="8e1c81c4-79b6-42a6-8a52-611f5c870960" providerId="ADAL" clId="{1BD9CBEE-BC7D-4266-B0DC-F25977862F52}" dt="2022-08-24T07:51:15.677" v="196" actId="47"/>
        <pc:sldMkLst>
          <pc:docMk/>
          <pc:sldMk cId="2733235432" sldId="453"/>
        </pc:sldMkLst>
      </pc:sldChg>
      <pc:sldChg chg="add del">
        <pc:chgData name="Benite Dibateza" userId="8e1c81c4-79b6-42a6-8a52-611f5c870960" providerId="ADAL" clId="{1BD9CBEE-BC7D-4266-B0DC-F25977862F52}" dt="2022-08-24T07:52:28.121" v="199" actId="47"/>
        <pc:sldMkLst>
          <pc:docMk/>
          <pc:sldMk cId="4080650896" sldId="454"/>
        </pc:sldMkLst>
      </pc:sldChg>
      <pc:sldChg chg="add del">
        <pc:chgData name="Benite Dibateza" userId="8e1c81c4-79b6-42a6-8a52-611f5c870960" providerId="ADAL" clId="{1BD9CBEE-BC7D-4266-B0DC-F25977862F52}" dt="2022-08-24T07:51:40.569" v="197" actId="47"/>
        <pc:sldMkLst>
          <pc:docMk/>
          <pc:sldMk cId="234770397" sldId="455"/>
        </pc:sldMkLst>
      </pc:sldChg>
      <pc:sldChg chg="add del">
        <pc:chgData name="Benite Dibateza" userId="8e1c81c4-79b6-42a6-8a52-611f5c870960" providerId="ADAL" clId="{1BD9CBEE-BC7D-4266-B0DC-F25977862F52}" dt="2022-08-24T07:52:47.154" v="200" actId="47"/>
        <pc:sldMkLst>
          <pc:docMk/>
          <pc:sldMk cId="2503995668" sldId="456"/>
        </pc:sldMkLst>
      </pc:sldChg>
      <pc:sldChg chg="modSp add del mod">
        <pc:chgData name="Benite Dibateza" userId="8e1c81c4-79b6-42a6-8a52-611f5c870960" providerId="ADAL" clId="{1BD9CBEE-BC7D-4266-B0DC-F25977862F52}" dt="2022-08-24T07:48:19.053" v="190" actId="47"/>
        <pc:sldMkLst>
          <pc:docMk/>
          <pc:sldMk cId="443338640" sldId="457"/>
        </pc:sldMkLst>
        <pc:spChg chg="mod">
          <ac:chgData name="Benite Dibateza" userId="8e1c81c4-79b6-42a6-8a52-611f5c870960" providerId="ADAL" clId="{1BD9CBEE-BC7D-4266-B0DC-F25977862F52}" dt="2022-08-24T07:47:56.105" v="154" actId="255"/>
          <ac:spMkLst>
            <pc:docMk/>
            <pc:sldMk cId="443338640" sldId="457"/>
            <ac:spMk id="14" creationId="{60C9A3CE-8AFF-4E4C-3628-7B43810831A4}"/>
          </ac:spMkLst>
        </pc:spChg>
      </pc:sldChg>
      <pc:sldChg chg="modSp mod">
        <pc:chgData name="Benite Dibateza" userId="8e1c81c4-79b6-42a6-8a52-611f5c870960" providerId="ADAL" clId="{1BD9CBEE-BC7D-4266-B0DC-F25977862F52}" dt="2022-08-24T07:50:01.323" v="193" actId="20577"/>
        <pc:sldMkLst>
          <pc:docMk/>
          <pc:sldMk cId="1110173673" sldId="458"/>
        </pc:sldMkLst>
        <pc:spChg chg="mod">
          <ac:chgData name="Benite Dibateza" userId="8e1c81c4-79b6-42a6-8a52-611f5c870960" providerId="ADAL" clId="{1BD9CBEE-BC7D-4266-B0DC-F25977862F52}" dt="2022-08-24T07:50:01.323" v="193" actId="20577"/>
          <ac:spMkLst>
            <pc:docMk/>
            <pc:sldMk cId="1110173673" sldId="458"/>
            <ac:spMk id="4" creationId="{248603FC-9992-C706-E224-336D825EAEBE}"/>
          </ac:spMkLst>
        </pc:spChg>
      </pc:sldChg>
      <pc:sldMasterChg chg="delSldLayout">
        <pc:chgData name="Benite Dibateza" userId="8e1c81c4-79b6-42a6-8a52-611f5c870960" providerId="ADAL" clId="{1BD9CBEE-BC7D-4266-B0DC-F25977862F52}" dt="2022-08-24T07:48:10.839" v="166" actId="47"/>
        <pc:sldMasterMkLst>
          <pc:docMk/>
          <pc:sldMasterMk cId="2139975516" sldId="2147483648"/>
        </pc:sldMasterMkLst>
        <pc:sldLayoutChg chg="del">
          <pc:chgData name="Benite Dibateza" userId="8e1c81c4-79b6-42a6-8a52-611f5c870960" providerId="ADAL" clId="{1BD9CBEE-BC7D-4266-B0DC-F25977862F52}" dt="2022-08-24T07:48:09.916" v="165" actId="47"/>
          <pc:sldLayoutMkLst>
            <pc:docMk/>
            <pc:sldMasterMk cId="2139975516" sldId="2147483648"/>
            <pc:sldLayoutMk cId="3354209770" sldId="2147483660"/>
          </pc:sldLayoutMkLst>
        </pc:sldLayoutChg>
        <pc:sldLayoutChg chg="del">
          <pc:chgData name="Benite Dibateza" userId="8e1c81c4-79b6-42a6-8a52-611f5c870960" providerId="ADAL" clId="{1BD9CBEE-BC7D-4266-B0DC-F25977862F52}" dt="2022-08-24T07:48:10.839" v="166" actId="47"/>
          <pc:sldLayoutMkLst>
            <pc:docMk/>
            <pc:sldMasterMk cId="2139975516" sldId="2147483648"/>
            <pc:sldLayoutMk cId="1531217816"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GB"/>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D371FAC0-17D4-4D57-86B5-A0D0F466D6A8}" type="datetimeFigureOut">
              <a:rPr lang="en-GB" smtClean="0"/>
              <a:t>06/09/2022</a:t>
            </a:fld>
            <a:endParaRPr lang="en-GB"/>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GB"/>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GB"/>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5A77BB10-2943-41E4-A03D-3E12E4002069}" type="slidenum">
              <a:rPr lang="en-GB" smtClean="0"/>
              <a:t>‹#›</a:t>
            </a:fld>
            <a:endParaRPr lang="en-GB"/>
          </a:p>
        </p:txBody>
      </p:sp>
    </p:spTree>
    <p:extLst>
      <p:ext uri="{BB962C8B-B14F-4D97-AF65-F5344CB8AC3E}">
        <p14:creationId xmlns:p14="http://schemas.microsoft.com/office/powerpoint/2010/main" val="4015384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E60E0-5976-449C-85D3-86C6477530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7523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E60E0-5976-449C-85D3-86C6477530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8049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E60E0-5976-449C-85D3-86C6477530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8930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E60E0-5976-449C-85D3-86C6477530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3788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E60E0-5976-449C-85D3-86C6477530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4725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E60E0-5976-449C-85D3-86C6477530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8556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80ACEF-038B-C84F-B8C5-91258E24176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4404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E60E0-5976-449C-85D3-86C6477530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8986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B0027-1880-7190-3EA7-FE93594C7F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D692939-C680-C65B-0780-F9AACE4457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63FF49F-0F1B-B665-E1F1-42852546D30B}"/>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5" name="Footer Placeholder 4">
            <a:extLst>
              <a:ext uri="{FF2B5EF4-FFF2-40B4-BE49-F238E27FC236}">
                <a16:creationId xmlns:a16="http://schemas.microsoft.com/office/drawing/2014/main" id="{8AE52491-D02D-098C-88D9-B40C74771C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B3CA43-A05E-B494-9330-1E296C9B3D0F}"/>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3179958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FBB9B-4774-B21D-F497-2AF46CEC05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BE33429-740D-17B6-7104-E78A05EF4F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49A343-D5B3-F730-9A0F-988E8603C67B}"/>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5" name="Footer Placeholder 4">
            <a:extLst>
              <a:ext uri="{FF2B5EF4-FFF2-40B4-BE49-F238E27FC236}">
                <a16:creationId xmlns:a16="http://schemas.microsoft.com/office/drawing/2014/main" id="{07D4213C-3425-3284-B67A-E5ABA85541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3BD14E-60CB-3013-AC39-47477595F6E7}"/>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373551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FF764A-98D9-A404-B607-3B6050C0C1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AAB503-E334-A481-3B2F-9D9B8288EF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DF3410-983F-BF4D-BB2E-9CBC96E964A6}"/>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5" name="Footer Placeholder 4">
            <a:extLst>
              <a:ext uri="{FF2B5EF4-FFF2-40B4-BE49-F238E27FC236}">
                <a16:creationId xmlns:a16="http://schemas.microsoft.com/office/drawing/2014/main" id="{F10B9618-8229-1B93-F4DD-79A121AA9C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EB64DC-2B2F-4C4B-FAA8-B91BD8BD35FB}"/>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2965369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568FC-16D5-4AC3-9AA0-A3EB7B8360FD}"/>
              </a:ext>
            </a:extLst>
          </p:cNvPr>
          <p:cNvSpPr>
            <a:spLocks noGrp="1"/>
          </p:cNvSpPr>
          <p:nvPr>
            <p:ph type="ctrTitle"/>
          </p:nvPr>
        </p:nvSpPr>
        <p:spPr>
          <a:xfrm>
            <a:off x="1524000" y="1115688"/>
            <a:ext cx="9775848" cy="2387600"/>
          </a:xfrm>
        </p:spPr>
        <p:txBody>
          <a:bodyPr anchor="b">
            <a:normAutofit/>
          </a:bodyPr>
          <a:lstStyle>
            <a:lvl1pPr algn="ctr">
              <a:defRPr sz="5400">
                <a:solidFill>
                  <a:srgbClr val="F29000"/>
                </a:solidFill>
              </a:defRPr>
            </a:lvl1pPr>
          </a:lstStyle>
          <a:p>
            <a:r>
              <a:rPr lang="en-US" dirty="0"/>
              <a:t>Click to edit Master title style</a:t>
            </a:r>
          </a:p>
        </p:txBody>
      </p:sp>
      <p:sp>
        <p:nvSpPr>
          <p:cNvPr id="3" name="Subtitle 2">
            <a:extLst>
              <a:ext uri="{FF2B5EF4-FFF2-40B4-BE49-F238E27FC236}">
                <a16:creationId xmlns:a16="http://schemas.microsoft.com/office/drawing/2014/main" id="{EC026687-E74C-4F9F-AE31-5E1E725E64FE}"/>
              </a:ext>
            </a:extLst>
          </p:cNvPr>
          <p:cNvSpPr>
            <a:spLocks noGrp="1"/>
          </p:cNvSpPr>
          <p:nvPr>
            <p:ph type="subTitle" idx="1"/>
          </p:nvPr>
        </p:nvSpPr>
        <p:spPr>
          <a:xfrm>
            <a:off x="1524000" y="3602038"/>
            <a:ext cx="9775848" cy="1655762"/>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178547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956FA-1758-4897-B21C-A36236F002FA}"/>
              </a:ext>
            </a:extLst>
          </p:cNvPr>
          <p:cNvSpPr>
            <a:spLocks noGrp="1"/>
          </p:cNvSpPr>
          <p:nvPr>
            <p:ph type="title"/>
          </p:nvPr>
        </p:nvSpPr>
        <p:spPr/>
        <p:txBody>
          <a:bodyPr/>
          <a:lstStyle>
            <a:lvl1pPr>
              <a:defRPr>
                <a:solidFill>
                  <a:srgbClr val="F29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DD23DA1-6884-48D0-A837-CB250A8B5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032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B7D73-2A2E-46C0-A8A9-D1350D62E9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A38E5F-BC6C-4849-8DAC-2A644A3510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85271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E71DA-0B07-44A0-A1C8-442D119FF4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B23F85-8468-44A2-9D01-B6D337B892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7AA87B-361D-4A5D-AAFF-CFEB3501E0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92188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EFB54-E7AD-4E66-BFE7-9B56B23BB6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F18A19-C046-4CA7-93AF-9994A39222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2703C9-2ED3-45FD-9244-185584B575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D49846-5E25-4DEC-B2B8-7F8AD50093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427293-1049-4562-B8AA-44B84AAA2E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49717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BB067-FDC4-4E1F-BB50-CA0DCE5941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569E6F-6858-4B02-BD59-C7BD38E9F3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25090C-944D-4C98-9A74-7C6F92B97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88038-EEB9-403E-A4A4-2C695B067F87}"/>
              </a:ext>
            </a:extLst>
          </p:cNvPr>
          <p:cNvSpPr>
            <a:spLocks noGrp="1"/>
          </p:cNvSpPr>
          <p:nvPr>
            <p:ph type="dt" sz="half" idx="10"/>
          </p:nvPr>
        </p:nvSpPr>
        <p:spPr>
          <a:xfrm>
            <a:off x="838200" y="6356350"/>
            <a:ext cx="2743200" cy="365125"/>
          </a:xfrm>
          <a:prstGeom prst="rect">
            <a:avLst/>
          </a:prstGeom>
        </p:spPr>
        <p:txBody>
          <a:bodyPr/>
          <a:lstStyle/>
          <a:p>
            <a:fld id="{E1B532BC-66D8-4367-94F6-C9709151AEF8}" type="datetimeFigureOut">
              <a:rPr lang="en-US" smtClean="0"/>
              <a:t>9/6/2022</a:t>
            </a:fld>
            <a:endParaRPr lang="en-US"/>
          </a:p>
        </p:txBody>
      </p:sp>
      <p:sp>
        <p:nvSpPr>
          <p:cNvPr id="6" name="Footer Placeholder 5">
            <a:extLst>
              <a:ext uri="{FF2B5EF4-FFF2-40B4-BE49-F238E27FC236}">
                <a16:creationId xmlns:a16="http://schemas.microsoft.com/office/drawing/2014/main" id="{F62EDB3D-FB50-4215-BF84-0EB876228AA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924BCD7E-CA8B-4690-8C86-705F7D496A88}"/>
              </a:ext>
            </a:extLst>
          </p:cNvPr>
          <p:cNvSpPr>
            <a:spLocks noGrp="1"/>
          </p:cNvSpPr>
          <p:nvPr>
            <p:ph type="sldNum" sz="quarter" idx="12"/>
          </p:nvPr>
        </p:nvSpPr>
        <p:spPr>
          <a:xfrm>
            <a:off x="8610600" y="6356350"/>
            <a:ext cx="2743200" cy="365125"/>
          </a:xfrm>
          <a:prstGeom prst="rect">
            <a:avLst/>
          </a:prstGeom>
        </p:spPr>
        <p:txBody>
          <a:bodyPr/>
          <a:lstStyle/>
          <a:p>
            <a:fld id="{3207C778-B1F4-4403-9447-8619ED6CBD52}" type="slidenum">
              <a:rPr lang="en-US" smtClean="0"/>
              <a:t>‹#›</a:t>
            </a:fld>
            <a:endParaRPr lang="en-US"/>
          </a:p>
        </p:txBody>
      </p:sp>
    </p:spTree>
    <p:extLst>
      <p:ext uri="{BB962C8B-B14F-4D97-AF65-F5344CB8AC3E}">
        <p14:creationId xmlns:p14="http://schemas.microsoft.com/office/powerpoint/2010/main" val="1344971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3431E-4787-4455-90BD-F568B429CE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127BC9-7778-42AB-A38B-39E679806E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C81A0F-0D25-41A1-81CA-6541A6C9AE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748816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01AA-1DE9-3ADC-28DC-4379A8F441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474B2F-B9B9-BFDE-1D52-83AB9A1B42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3A2718-30E6-D846-1E32-E6769F2B26AD}"/>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5" name="Footer Placeholder 4">
            <a:extLst>
              <a:ext uri="{FF2B5EF4-FFF2-40B4-BE49-F238E27FC236}">
                <a16:creationId xmlns:a16="http://schemas.microsoft.com/office/drawing/2014/main" id="{E23A591B-3C2E-EBE5-20FA-5151A483DC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9F56AB-CD1C-002D-7754-2B70F60FC15C}"/>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3621410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9A7A1-0673-8965-7B4B-E1B41FE120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14000A4-CD11-B4E7-B572-C212A04409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DBD454-F933-FFAA-0E4B-C8A17CA29534}"/>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5" name="Footer Placeholder 4">
            <a:extLst>
              <a:ext uri="{FF2B5EF4-FFF2-40B4-BE49-F238E27FC236}">
                <a16:creationId xmlns:a16="http://schemas.microsoft.com/office/drawing/2014/main" id="{472C982D-44D3-89F2-3CED-FD0E7D4C31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CD0C80-91A8-EAFF-36F2-C2DF676D7C48}"/>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757243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71F46-DA17-D754-0CBB-6C832DE1A0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3AB58A6-479E-E929-392F-F58BB7535B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34AD63-DFC6-63CF-7A78-9A68B6BD88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CC09D6C-00DA-C027-E922-C0575F9B9B92}"/>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6" name="Footer Placeholder 5">
            <a:extLst>
              <a:ext uri="{FF2B5EF4-FFF2-40B4-BE49-F238E27FC236}">
                <a16:creationId xmlns:a16="http://schemas.microsoft.com/office/drawing/2014/main" id="{9EB7ACC0-A6B3-5ECE-00B7-38767E9164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BB2945-C523-17F7-CC16-A2AE6D010BF4}"/>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1067836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EBB42-77E2-F9B6-8767-7DC85243EE4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1A636D-2B1F-149F-1795-EE7B1F5EF3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0629DB-1794-0BD3-B48F-E34C7B7122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6F2EF06-94A0-D123-6A3F-08ADD87A9B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466FF7-8C29-BFFB-EE68-465FA0AFDD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FDFE005-2309-C7D5-B75D-4D0D9A0055D9}"/>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8" name="Footer Placeholder 7">
            <a:extLst>
              <a:ext uri="{FF2B5EF4-FFF2-40B4-BE49-F238E27FC236}">
                <a16:creationId xmlns:a16="http://schemas.microsoft.com/office/drawing/2014/main" id="{62DA6F29-FC85-DBA7-7786-33C22A21DC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AEFDC1-3068-1008-4986-97CE85D27DEB}"/>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33584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B23B-8AFC-3EDC-3B9E-FB1AC5EC14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3DE937B-6E09-6CBD-93E1-97E39D8E5D6C}"/>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4" name="Footer Placeholder 3">
            <a:extLst>
              <a:ext uri="{FF2B5EF4-FFF2-40B4-BE49-F238E27FC236}">
                <a16:creationId xmlns:a16="http://schemas.microsoft.com/office/drawing/2014/main" id="{8B725CE7-BE06-EB84-88C7-566040626B4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6914CAD-101C-7E22-50B5-468C67B074E2}"/>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2772328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079CEB-965D-1D7B-E19E-38ACD64C2C82}"/>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3" name="Footer Placeholder 2">
            <a:extLst>
              <a:ext uri="{FF2B5EF4-FFF2-40B4-BE49-F238E27FC236}">
                <a16:creationId xmlns:a16="http://schemas.microsoft.com/office/drawing/2014/main" id="{B97220F7-0398-004C-8A57-1A511398E1A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DB212E4-9E62-138D-0400-923A16FBEB51}"/>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4130930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1D5D-B8DF-0EE0-324F-B544E641D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87ABFF-CD93-E833-6DFC-9E4F3DE001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1D24C70-3EA9-66D7-BD25-A3F374E89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73CCE7-0418-B7BF-6530-22BE1BE38795}"/>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6" name="Footer Placeholder 5">
            <a:extLst>
              <a:ext uri="{FF2B5EF4-FFF2-40B4-BE49-F238E27FC236}">
                <a16:creationId xmlns:a16="http://schemas.microsoft.com/office/drawing/2014/main" id="{3567B68E-17F6-8D14-8BAE-2EF902E587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C5D417-50C4-02D4-EB5D-39E4C954088A}"/>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38472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F501A-A393-11F0-3833-AECC9B950D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F2F7B2D-A472-21B8-CA6A-E729882EA0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383C4C6-9EA1-3768-748B-11C302716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17546B-506A-0DFC-3482-94114CB68B43}"/>
              </a:ext>
            </a:extLst>
          </p:cNvPr>
          <p:cNvSpPr>
            <a:spLocks noGrp="1"/>
          </p:cNvSpPr>
          <p:nvPr>
            <p:ph type="dt" sz="half" idx="10"/>
          </p:nvPr>
        </p:nvSpPr>
        <p:spPr/>
        <p:txBody>
          <a:bodyPr/>
          <a:lstStyle/>
          <a:p>
            <a:fld id="{1B67899C-753C-40C6-AE88-C881F80A79D1}" type="datetimeFigureOut">
              <a:rPr lang="en-GB" smtClean="0"/>
              <a:t>06/09/2022</a:t>
            </a:fld>
            <a:endParaRPr lang="en-GB"/>
          </a:p>
        </p:txBody>
      </p:sp>
      <p:sp>
        <p:nvSpPr>
          <p:cNvPr id="6" name="Footer Placeholder 5">
            <a:extLst>
              <a:ext uri="{FF2B5EF4-FFF2-40B4-BE49-F238E27FC236}">
                <a16:creationId xmlns:a16="http://schemas.microsoft.com/office/drawing/2014/main" id="{99D1C693-B551-52FD-4CB4-6372EDC36D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F0BC8A-6ED2-952B-6E97-5E376068B138}"/>
              </a:ext>
            </a:extLst>
          </p:cNvPr>
          <p:cNvSpPr>
            <a:spLocks noGrp="1"/>
          </p:cNvSpPr>
          <p:nvPr>
            <p:ph type="sldNum" sz="quarter" idx="12"/>
          </p:nvPr>
        </p:nvSpPr>
        <p:spPr/>
        <p:txBody>
          <a:bodyPr/>
          <a:lstStyle/>
          <a:p>
            <a:fld id="{931E09B4-8B1D-4B1F-B76A-76ED528F01BE}" type="slidenum">
              <a:rPr lang="en-GB" smtClean="0"/>
              <a:t>‹#›</a:t>
            </a:fld>
            <a:endParaRPr lang="en-GB"/>
          </a:p>
        </p:txBody>
      </p:sp>
    </p:spTree>
    <p:extLst>
      <p:ext uri="{BB962C8B-B14F-4D97-AF65-F5344CB8AC3E}">
        <p14:creationId xmlns:p14="http://schemas.microsoft.com/office/powerpoint/2010/main" val="62469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40A336-DA24-5013-5994-E3A4536823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6E47B3-E07E-8438-10E4-F4F7FEFCBE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55744F-EC62-415C-63B3-8C73BE851C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7899C-753C-40C6-AE88-C881F80A79D1}" type="datetimeFigureOut">
              <a:rPr lang="en-GB" smtClean="0"/>
              <a:t>06/09/2022</a:t>
            </a:fld>
            <a:endParaRPr lang="en-GB"/>
          </a:p>
        </p:txBody>
      </p:sp>
      <p:sp>
        <p:nvSpPr>
          <p:cNvPr id="5" name="Footer Placeholder 4">
            <a:extLst>
              <a:ext uri="{FF2B5EF4-FFF2-40B4-BE49-F238E27FC236}">
                <a16:creationId xmlns:a16="http://schemas.microsoft.com/office/drawing/2014/main" id="{3EBF2757-E9D8-6810-1F61-6FD1BF225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0D49CEF-48F7-4B8E-A085-6F7F2C5EED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1E09B4-8B1D-4B1F-B76A-76ED528F01BE}" type="slidenum">
              <a:rPr lang="en-GB" smtClean="0"/>
              <a:t>‹#›</a:t>
            </a:fld>
            <a:endParaRPr lang="en-GB"/>
          </a:p>
        </p:txBody>
      </p:sp>
    </p:spTree>
    <p:extLst>
      <p:ext uri="{BB962C8B-B14F-4D97-AF65-F5344CB8AC3E}">
        <p14:creationId xmlns:p14="http://schemas.microsoft.com/office/powerpoint/2010/main" val="2139975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7FA7E3-BF61-4FC8-8CF4-D74DDF8926FC}"/>
              </a:ext>
            </a:extLst>
          </p:cNvPr>
          <p:cNvSpPr>
            <a:spLocks noGrp="1"/>
          </p:cNvSpPr>
          <p:nvPr>
            <p:ph type="title"/>
          </p:nvPr>
        </p:nvSpPr>
        <p:spPr>
          <a:xfrm>
            <a:off x="1039090" y="-2081"/>
            <a:ext cx="10314710" cy="7810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B636E09-3F40-4C31-93FE-FCF1CF0D88BD}"/>
              </a:ext>
            </a:extLst>
          </p:cNvPr>
          <p:cNvSpPr>
            <a:spLocks noGrp="1"/>
          </p:cNvSpPr>
          <p:nvPr>
            <p:ph type="body" idx="1"/>
          </p:nvPr>
        </p:nvSpPr>
        <p:spPr>
          <a:xfrm>
            <a:off x="1039090" y="1484416"/>
            <a:ext cx="10314710" cy="469254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7033E6AE-B37F-41D7-A8B7-4B5D9C97937B}"/>
              </a:ext>
            </a:extLst>
          </p:cNvPr>
          <p:cNvSpPr/>
          <p:nvPr userDrawn="1"/>
        </p:nvSpPr>
        <p:spPr>
          <a:xfrm>
            <a:off x="-3" y="0"/>
            <a:ext cx="659829" cy="6858000"/>
          </a:xfrm>
          <a:prstGeom prst="rect">
            <a:avLst/>
          </a:prstGeom>
          <a:solidFill>
            <a:srgbClr val="004F7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close up of a logo&#10;&#10;Description automatically generated">
            <a:extLst>
              <a:ext uri="{FF2B5EF4-FFF2-40B4-BE49-F238E27FC236}">
                <a16:creationId xmlns:a16="http://schemas.microsoft.com/office/drawing/2014/main" id="{772C838C-AE95-4E24-A304-FDF92BD42AF4}"/>
              </a:ext>
            </a:extLst>
          </p:cNvPr>
          <p:cNvPicPr>
            <a:picLocks noChangeAspect="1"/>
          </p:cNvPicPr>
          <p:nvPr userDrawn="1"/>
        </p:nvPicPr>
        <p:blipFill>
          <a:blip r:embed="rId9" cstate="print">
            <a:alphaModFix/>
            <a:extLst>
              <a:ext uri="{28A0092B-C50C-407E-A947-70E740481C1C}">
                <a14:useLocalDpi xmlns:a14="http://schemas.microsoft.com/office/drawing/2010/main"/>
              </a:ext>
            </a:extLst>
          </a:blip>
          <a:stretch>
            <a:fillRect/>
          </a:stretch>
        </p:blipFill>
        <p:spPr>
          <a:xfrm>
            <a:off x="-1336" y="-2081"/>
            <a:ext cx="661162" cy="661162"/>
          </a:xfrm>
          <a:prstGeom prst="rect">
            <a:avLst/>
          </a:prstGeom>
        </p:spPr>
      </p:pic>
      <p:sp>
        <p:nvSpPr>
          <p:cNvPr id="11" name="Foliennummernplatzhalter 5">
            <a:extLst>
              <a:ext uri="{FF2B5EF4-FFF2-40B4-BE49-F238E27FC236}">
                <a16:creationId xmlns:a16="http://schemas.microsoft.com/office/drawing/2014/main" id="{5793D0F6-6A44-4385-B6D2-6AD9633B63D7}"/>
              </a:ext>
            </a:extLst>
          </p:cNvPr>
          <p:cNvSpPr txBox="1">
            <a:spLocks/>
          </p:cNvSpPr>
          <p:nvPr userDrawn="1"/>
        </p:nvSpPr>
        <p:spPr>
          <a:xfrm>
            <a:off x="-2" y="6472052"/>
            <a:ext cx="659828" cy="388029"/>
          </a:xfrm>
          <a:prstGeom prst="rect">
            <a:avLst/>
          </a:prstGeom>
          <a:solidFill>
            <a:srgbClr val="F29000"/>
          </a:solidFill>
        </p:spPr>
        <p:txBody>
          <a:bodyPr vert="horz" lIns="91440" tIns="45720" rIns="91440" bIns="45720" rtlCol="0" anchor="ctr"/>
          <a:lstStyle>
            <a:defPPr>
              <a:defRPr lang="en-US"/>
            </a:defPPr>
            <a:lvl1pPr marL="0" algn="l" defTabSz="914400" rtl="0" eaLnBrk="1" latinLnBrk="0" hangingPunct="1">
              <a:defRPr sz="2400" b="0" kern="1200">
                <a:solidFill>
                  <a:schemeClr val="bg1"/>
                </a:solidFill>
                <a:latin typeface="TheMix 7-Bold" panose="02000703000000000003"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8D06CF88-D5B2-423C-AAC9-F68EF22AB7C5}" type="slidenum">
              <a:rPr lang="de-DE" sz="1800" b="1" smtClean="0">
                <a:latin typeface="Calibri" panose="020F0502020204030204" pitchFamily="34" charset="0"/>
                <a:cs typeface="Calibri" panose="020F0502020204030204" pitchFamily="34" charset="0"/>
              </a:rPr>
              <a:pPr algn="ctr"/>
              <a:t>‹#›</a:t>
            </a:fld>
            <a:endParaRPr lang="de-DE" sz="1800" b="1" dirty="0">
              <a:latin typeface="Calibri" panose="020F0502020204030204" pitchFamily="34" charset="0"/>
              <a:cs typeface="Calibri" panose="020F0502020204030204" pitchFamily="34" charset="0"/>
            </a:endParaRPr>
          </a:p>
        </p:txBody>
      </p:sp>
      <p:sp>
        <p:nvSpPr>
          <p:cNvPr id="14" name="Rectangle 13">
            <a:extLst>
              <a:ext uri="{FF2B5EF4-FFF2-40B4-BE49-F238E27FC236}">
                <a16:creationId xmlns:a16="http://schemas.microsoft.com/office/drawing/2014/main" id="{F79C3BB2-3D84-45CD-A60A-FD4DE144CFC2}"/>
              </a:ext>
            </a:extLst>
          </p:cNvPr>
          <p:cNvSpPr/>
          <p:nvPr userDrawn="1"/>
        </p:nvSpPr>
        <p:spPr>
          <a:xfrm flipH="1">
            <a:off x="329245" y="901566"/>
            <a:ext cx="10800" cy="5328000"/>
          </a:xfrm>
          <a:prstGeom prst="rect">
            <a:avLst/>
          </a:prstGeom>
          <a:solidFill>
            <a:srgbClr val="F2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8454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914400" rtl="0" eaLnBrk="1" latinLnBrk="0" hangingPunct="1">
        <a:lnSpc>
          <a:spcPct val="90000"/>
        </a:lnSpc>
        <a:spcBef>
          <a:spcPct val="0"/>
        </a:spcBef>
        <a:buNone/>
        <a:defRPr sz="3200" b="1" kern="1200">
          <a:solidFill>
            <a:srgbClr val="F29000"/>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hyperlink" Target="mailto:Sarah.childs@ed.ac.uk"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hart&#10;&#10;Description automatically generated">
            <a:extLst>
              <a:ext uri="{FF2B5EF4-FFF2-40B4-BE49-F238E27FC236}">
                <a16:creationId xmlns:a16="http://schemas.microsoft.com/office/drawing/2014/main" id="{3FC5F99A-319A-CD7F-4C63-EB79FCB7BE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688" y="1239895"/>
            <a:ext cx="3886896" cy="810032"/>
          </a:xfrm>
          <a:prstGeom prst="rect">
            <a:avLst/>
          </a:prstGeom>
        </p:spPr>
      </p:pic>
      <p:sp>
        <p:nvSpPr>
          <p:cNvPr id="14" name="TextBox 13">
            <a:extLst>
              <a:ext uri="{FF2B5EF4-FFF2-40B4-BE49-F238E27FC236}">
                <a16:creationId xmlns:a16="http://schemas.microsoft.com/office/drawing/2014/main" id="{60C9A3CE-8AFF-4E4C-3628-7B43810831A4}"/>
              </a:ext>
            </a:extLst>
          </p:cNvPr>
          <p:cNvSpPr txBox="1"/>
          <p:nvPr/>
        </p:nvSpPr>
        <p:spPr>
          <a:xfrm>
            <a:off x="1353467" y="1406916"/>
            <a:ext cx="9370503" cy="4247317"/>
          </a:xfrm>
          <a:prstGeom prst="rect">
            <a:avLst/>
          </a:prstGeom>
          <a:noFill/>
        </p:spPr>
        <p:txBody>
          <a:bodyPr wrap="square" rtlCol="0">
            <a:spAutoFit/>
          </a:bodyPr>
          <a:lstStyle/>
          <a:p>
            <a:pPr algn="ctr"/>
            <a:endParaRPr lang="en-US" sz="5400" b="1" dirty="0">
              <a:gradFill>
                <a:gsLst>
                  <a:gs pos="44000">
                    <a:srgbClr val="650F2D"/>
                  </a:gs>
                  <a:gs pos="73000">
                    <a:srgbClr val="28194C"/>
                  </a:gs>
                  <a:gs pos="61000">
                    <a:srgbClr val="3C1642"/>
                  </a:gs>
                  <a:gs pos="52000">
                    <a:srgbClr val="541236"/>
                  </a:gs>
                  <a:gs pos="0">
                    <a:srgbClr val="C00000"/>
                  </a:gs>
                  <a:gs pos="0">
                    <a:srgbClr val="C00000"/>
                  </a:gs>
                  <a:gs pos="58000">
                    <a:srgbClr val="002060"/>
                  </a:gs>
                  <a:gs pos="85000">
                    <a:srgbClr val="002060"/>
                  </a:gs>
                  <a:gs pos="100000">
                    <a:srgbClr val="002060"/>
                  </a:gs>
                </a:gsLst>
                <a:lin ang="2700000" scaled="1"/>
              </a:gradFill>
              <a:latin typeface="Arial" panose="020B0604020202020204" pitchFamily="34" charset="0"/>
              <a:cs typeface="Arial" panose="020B0604020202020204" pitchFamily="34" charset="0"/>
            </a:endParaRPr>
          </a:p>
          <a:p>
            <a:pPr algn="ctr"/>
            <a:r>
              <a:rPr lang="en-US" sz="7200" dirty="0">
                <a:solidFill>
                  <a:srgbClr val="002060"/>
                </a:solidFill>
                <a:latin typeface="Arial" panose="020B0604020202020204" pitchFamily="34" charset="0"/>
                <a:cs typeface="Arial" panose="020B0604020202020204" pitchFamily="34" charset="0"/>
              </a:rPr>
              <a:t>WORKSHOP F:  Building Gender Sensitive </a:t>
            </a:r>
          </a:p>
        </p:txBody>
      </p:sp>
      <p:pic>
        <p:nvPicPr>
          <p:cNvPr id="11" name="Picture 10" descr="A picture containing shape&#10;&#10;Description automatically generated">
            <a:extLst>
              <a:ext uri="{FF2B5EF4-FFF2-40B4-BE49-F238E27FC236}">
                <a16:creationId xmlns:a16="http://schemas.microsoft.com/office/drawing/2014/main" id="{57DD5D7D-4524-17FD-7BC6-8E271289E7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583606" y="5282874"/>
            <a:ext cx="1789707" cy="1069934"/>
          </a:xfrm>
          <a:prstGeom prst="rect">
            <a:avLst/>
          </a:prstGeom>
        </p:spPr>
      </p:pic>
      <p:pic>
        <p:nvPicPr>
          <p:cNvPr id="1026" name="Picture 2">
            <a:extLst>
              <a:ext uri="{FF2B5EF4-FFF2-40B4-BE49-F238E27FC236}">
                <a16:creationId xmlns:a16="http://schemas.microsoft.com/office/drawing/2014/main" id="{4191DB6E-7653-542A-C6D6-1B5A90022E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688" y="346353"/>
            <a:ext cx="3886896" cy="854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4783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98A63-B54D-193B-A932-11094C06E7B1}"/>
              </a:ext>
            </a:extLst>
          </p:cNvPr>
          <p:cNvSpPr>
            <a:spLocks noGrp="1"/>
          </p:cNvSpPr>
          <p:nvPr>
            <p:ph type="title"/>
          </p:nvPr>
        </p:nvSpPr>
        <p:spPr>
          <a:xfrm>
            <a:off x="1039090" y="290511"/>
            <a:ext cx="10314710" cy="781051"/>
          </a:xfrm>
        </p:spPr>
        <p:txBody>
          <a:bodyPr>
            <a:normAutofit fontScale="90000"/>
          </a:bodyPr>
          <a:lstStyle/>
          <a:p>
            <a:r>
              <a:rPr lang="en-US" dirty="0"/>
              <a:t>Gender Sensiti</a:t>
            </a:r>
            <a:r>
              <a:rPr lang="en-US" i="1" dirty="0"/>
              <a:t>zing</a:t>
            </a:r>
            <a:r>
              <a:rPr lang="en-US" dirty="0">
                <a:solidFill>
                  <a:srgbClr val="DA5120"/>
                </a:solidFill>
              </a:rPr>
              <a:t> </a:t>
            </a:r>
            <a:r>
              <a:rPr lang="en-US" dirty="0"/>
              <a:t>a Parliament: lessons of success &amp; failure</a:t>
            </a:r>
          </a:p>
        </p:txBody>
      </p:sp>
      <p:sp>
        <p:nvSpPr>
          <p:cNvPr id="3" name="Content Placeholder 2">
            <a:extLst>
              <a:ext uri="{FF2B5EF4-FFF2-40B4-BE49-F238E27FC236}">
                <a16:creationId xmlns:a16="http://schemas.microsoft.com/office/drawing/2014/main" id="{E8AECCB0-7D49-A831-214A-AC06D591C1AF}"/>
              </a:ext>
            </a:extLst>
          </p:cNvPr>
          <p:cNvSpPr>
            <a:spLocks noGrp="1"/>
          </p:cNvSpPr>
          <p:nvPr>
            <p:ph idx="1"/>
          </p:nvPr>
        </p:nvSpPr>
        <p:spPr/>
        <p:txBody>
          <a:bodyPr/>
          <a:lstStyle/>
          <a:p>
            <a:pPr marL="0" indent="0">
              <a:buNone/>
            </a:pPr>
            <a:r>
              <a:rPr lang="en-US" dirty="0"/>
              <a:t>Institutionalization Processes</a:t>
            </a:r>
          </a:p>
          <a:p>
            <a:pPr marL="285750" indent="-285750"/>
            <a:r>
              <a:rPr lang="en-GB" altLang="en-US" dirty="0"/>
              <a:t>Shared agenda for change</a:t>
            </a:r>
          </a:p>
          <a:p>
            <a:pPr marL="285750" indent="-285750"/>
            <a:r>
              <a:rPr lang="en-GB" altLang="en-US" dirty="0"/>
              <a:t>Gendered Parliamentarianism</a:t>
            </a:r>
          </a:p>
          <a:p>
            <a:pPr marL="285750" indent="-285750"/>
            <a:r>
              <a:rPr lang="en-GB" altLang="en-US" dirty="0"/>
              <a:t>Critical actors and (male) allies in positions of power</a:t>
            </a:r>
          </a:p>
          <a:p>
            <a:pPr marL="285750" indent="-285750"/>
            <a:r>
              <a:rPr lang="en-GB" altLang="en-US" dirty="0"/>
              <a:t>Necessary new Institutions: House/Speaker Advisory Group</a:t>
            </a:r>
          </a:p>
          <a:p>
            <a:pPr marL="285750" indent="-285750"/>
            <a:r>
              <a:rPr lang="en-GB" altLang="en-US" dirty="0"/>
              <a:t>Gender conscious administration </a:t>
            </a:r>
          </a:p>
          <a:p>
            <a:pPr marL="285750" indent="-285750"/>
            <a:r>
              <a:rPr lang="en-GB" altLang="en-US" dirty="0"/>
              <a:t>Supportive women’s civil society/media</a:t>
            </a:r>
            <a:endParaRPr lang="en-US" dirty="0"/>
          </a:p>
          <a:p>
            <a:endParaRPr lang="en-US" dirty="0"/>
          </a:p>
        </p:txBody>
      </p:sp>
    </p:spTree>
    <p:extLst>
      <p:ext uri="{BB962C8B-B14F-4D97-AF65-F5344CB8AC3E}">
        <p14:creationId xmlns:p14="http://schemas.microsoft.com/office/powerpoint/2010/main" val="3837283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hart&#10;&#10;Description automatically generated">
            <a:extLst>
              <a:ext uri="{FF2B5EF4-FFF2-40B4-BE49-F238E27FC236}">
                <a16:creationId xmlns:a16="http://schemas.microsoft.com/office/drawing/2014/main" id="{3FC5F99A-319A-CD7F-4C63-EB79FCB7BE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688" y="1239895"/>
            <a:ext cx="3886896" cy="810032"/>
          </a:xfrm>
          <a:prstGeom prst="rect">
            <a:avLst/>
          </a:prstGeom>
        </p:spPr>
      </p:pic>
      <p:sp>
        <p:nvSpPr>
          <p:cNvPr id="14" name="TextBox 13">
            <a:extLst>
              <a:ext uri="{FF2B5EF4-FFF2-40B4-BE49-F238E27FC236}">
                <a16:creationId xmlns:a16="http://schemas.microsoft.com/office/drawing/2014/main" id="{60C9A3CE-8AFF-4E4C-3628-7B43810831A4}"/>
              </a:ext>
            </a:extLst>
          </p:cNvPr>
          <p:cNvSpPr txBox="1"/>
          <p:nvPr/>
        </p:nvSpPr>
        <p:spPr>
          <a:xfrm>
            <a:off x="1353467" y="1406916"/>
            <a:ext cx="9370503" cy="5016758"/>
          </a:xfrm>
          <a:prstGeom prst="rect">
            <a:avLst/>
          </a:prstGeom>
          <a:noFill/>
        </p:spPr>
        <p:txBody>
          <a:bodyPr wrap="square" rtlCol="0">
            <a:spAutoFit/>
          </a:bodyPr>
          <a:lstStyle/>
          <a:p>
            <a:pPr algn="ctr"/>
            <a:endParaRPr lang="en-US" sz="5400" b="1" dirty="0">
              <a:gradFill>
                <a:gsLst>
                  <a:gs pos="44000">
                    <a:srgbClr val="650F2D"/>
                  </a:gs>
                  <a:gs pos="73000">
                    <a:srgbClr val="28194C"/>
                  </a:gs>
                  <a:gs pos="61000">
                    <a:srgbClr val="3C1642"/>
                  </a:gs>
                  <a:gs pos="52000">
                    <a:srgbClr val="541236"/>
                  </a:gs>
                  <a:gs pos="0">
                    <a:srgbClr val="C00000"/>
                  </a:gs>
                  <a:gs pos="0">
                    <a:srgbClr val="C00000"/>
                  </a:gs>
                  <a:gs pos="58000">
                    <a:srgbClr val="002060"/>
                  </a:gs>
                  <a:gs pos="85000">
                    <a:srgbClr val="002060"/>
                  </a:gs>
                  <a:gs pos="100000">
                    <a:srgbClr val="002060"/>
                  </a:gs>
                </a:gsLst>
                <a:lin ang="2700000" scaled="1"/>
              </a:gradFill>
              <a:latin typeface="Arial" panose="020B0604020202020204" pitchFamily="34" charset="0"/>
              <a:cs typeface="Arial" panose="020B0604020202020204" pitchFamily="34" charset="0"/>
            </a:endParaRPr>
          </a:p>
          <a:p>
            <a:pPr algn="ctr"/>
            <a:r>
              <a:rPr lang="en-US" sz="6600" dirty="0">
                <a:solidFill>
                  <a:srgbClr val="002060"/>
                </a:solidFill>
                <a:latin typeface="Arial" panose="020B0604020202020204" pitchFamily="34" charset="0"/>
                <a:cs typeface="Arial" panose="020B0604020202020204" pitchFamily="34" charset="0"/>
              </a:rPr>
              <a:t>RECOMMENDATION:</a:t>
            </a:r>
          </a:p>
          <a:p>
            <a:pPr algn="ctr"/>
            <a:r>
              <a:rPr lang="en-US" sz="4000" dirty="0">
                <a:latin typeface="Arial" panose="020B0604020202020204" pitchFamily="34" charset="0"/>
                <a:cs typeface="Arial" panose="020B0604020202020204" pitchFamily="34" charset="0"/>
              </a:rPr>
              <a:t>“Commonwealth national and sub-national legislatures should consider collaborating with male parliamentarians and parliamentary staff to successfully build gender sensitive parliaments.”</a:t>
            </a:r>
          </a:p>
        </p:txBody>
      </p:sp>
      <p:pic>
        <p:nvPicPr>
          <p:cNvPr id="11" name="Picture 10" descr="A picture containing shape&#10;&#10;Description automatically generated">
            <a:extLst>
              <a:ext uri="{FF2B5EF4-FFF2-40B4-BE49-F238E27FC236}">
                <a16:creationId xmlns:a16="http://schemas.microsoft.com/office/drawing/2014/main" id="{57DD5D7D-4524-17FD-7BC6-8E271289E7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583606" y="5282874"/>
            <a:ext cx="1789707" cy="1069934"/>
          </a:xfrm>
          <a:prstGeom prst="rect">
            <a:avLst/>
          </a:prstGeom>
        </p:spPr>
      </p:pic>
      <p:pic>
        <p:nvPicPr>
          <p:cNvPr id="1026" name="Picture 2">
            <a:extLst>
              <a:ext uri="{FF2B5EF4-FFF2-40B4-BE49-F238E27FC236}">
                <a16:creationId xmlns:a16="http://schemas.microsoft.com/office/drawing/2014/main" id="{4191DB6E-7653-542A-C6D6-1B5A90022E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688" y="346353"/>
            <a:ext cx="3886896" cy="854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333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AD57-9C1C-4A47-9417-DA774AFB2E1B}"/>
              </a:ext>
            </a:extLst>
          </p:cNvPr>
          <p:cNvSpPr>
            <a:spLocks noGrp="1"/>
          </p:cNvSpPr>
          <p:nvPr>
            <p:ph type="ctrTitle"/>
          </p:nvPr>
        </p:nvSpPr>
        <p:spPr/>
        <p:txBody>
          <a:bodyPr>
            <a:normAutofit/>
          </a:bodyPr>
          <a:lstStyle/>
          <a:p>
            <a:r>
              <a:rPr lang="en-GB" b="0" dirty="0">
                <a:solidFill>
                  <a:srgbClr val="F29000"/>
                </a:solidFill>
                <a:latin typeface="+mn-lt"/>
                <a:ea typeface="Tahoma" panose="020B0604030504040204" pitchFamily="34" charset="0"/>
                <a:cs typeface="Tahoma" panose="020B0604030504040204" pitchFamily="34" charset="0"/>
              </a:rPr>
              <a:t>Gender Sensitizing Commonwealth Parliaments</a:t>
            </a:r>
            <a:endParaRPr lang="en-US" b="0" dirty="0">
              <a:solidFill>
                <a:srgbClr val="F29000"/>
              </a:solidFill>
              <a:latin typeface="+mn-lt"/>
              <a:ea typeface="Tahoma" panose="020B0604030504040204" pitchFamily="34" charset="0"/>
              <a:cs typeface="Tahoma" panose="020B0604030504040204" pitchFamily="34" charset="0"/>
            </a:endParaRPr>
          </a:p>
        </p:txBody>
      </p:sp>
      <p:sp>
        <p:nvSpPr>
          <p:cNvPr id="3" name="Subtitle 2">
            <a:extLst>
              <a:ext uri="{FF2B5EF4-FFF2-40B4-BE49-F238E27FC236}">
                <a16:creationId xmlns:a16="http://schemas.microsoft.com/office/drawing/2014/main" id="{6CD8F93D-7298-43F8-B877-D340EE3639D4}"/>
              </a:ext>
            </a:extLst>
          </p:cNvPr>
          <p:cNvSpPr>
            <a:spLocks noGrp="1"/>
          </p:cNvSpPr>
          <p:nvPr>
            <p:ph type="subTitle" idx="1"/>
          </p:nvPr>
        </p:nvSpPr>
        <p:spPr>
          <a:xfrm>
            <a:off x="1524000" y="4249243"/>
            <a:ext cx="9775848" cy="1655762"/>
          </a:xfrm>
        </p:spPr>
        <p:txBody>
          <a:bodyPr>
            <a:normAutofit fontScale="92500" lnSpcReduction="20000"/>
          </a:bodyPr>
          <a:lstStyle/>
          <a:p>
            <a:endParaRPr lang="en-GB" dirty="0">
              <a:latin typeface="Corbel" panose="020B0503020204020204" pitchFamily="34" charset="0"/>
            </a:endParaRPr>
          </a:p>
          <a:p>
            <a:r>
              <a:rPr lang="en-GB" b="1" dirty="0">
                <a:latin typeface="+mn-lt"/>
              </a:rPr>
              <a:t>Prof. Sarah Childs</a:t>
            </a:r>
          </a:p>
          <a:p>
            <a:r>
              <a:rPr lang="en-GB" b="1" dirty="0">
                <a:latin typeface="+mn-lt"/>
              </a:rPr>
              <a:t>University of Edinburgh</a:t>
            </a:r>
          </a:p>
          <a:p>
            <a:r>
              <a:rPr lang="en-GB" b="1" dirty="0">
                <a:latin typeface="+mn-lt"/>
                <a:hlinkClick r:id="rId3"/>
              </a:rPr>
              <a:t>Sarah.childs@ed.ac.uk</a:t>
            </a:r>
            <a:endParaRPr lang="en-GB" b="1" dirty="0">
              <a:latin typeface="+mn-lt"/>
            </a:endParaRPr>
          </a:p>
          <a:p>
            <a:endParaRPr lang="en-US" b="1" dirty="0">
              <a:latin typeface="Corbel" panose="020B0503020204020204" pitchFamily="34" charset="0"/>
            </a:endParaRPr>
          </a:p>
        </p:txBody>
      </p:sp>
    </p:spTree>
    <p:extLst>
      <p:ext uri="{BB962C8B-B14F-4D97-AF65-F5344CB8AC3E}">
        <p14:creationId xmlns:p14="http://schemas.microsoft.com/office/powerpoint/2010/main" val="203256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8603FC-9992-C706-E224-336D825EAEBE}"/>
              </a:ext>
            </a:extLst>
          </p:cNvPr>
          <p:cNvSpPr>
            <a:spLocks noGrp="1"/>
          </p:cNvSpPr>
          <p:nvPr>
            <p:ph type="title"/>
          </p:nvPr>
        </p:nvSpPr>
        <p:spPr>
          <a:xfrm>
            <a:off x="1039090" y="290511"/>
            <a:ext cx="10314710" cy="781051"/>
          </a:xfrm>
        </p:spPr>
        <p:txBody>
          <a:bodyPr/>
          <a:lstStyle/>
          <a:p>
            <a:endParaRPr lang="en-US" dirty="0"/>
          </a:p>
        </p:txBody>
      </p:sp>
      <p:sp>
        <p:nvSpPr>
          <p:cNvPr id="3" name="Content Placeholder 2">
            <a:extLst>
              <a:ext uri="{FF2B5EF4-FFF2-40B4-BE49-F238E27FC236}">
                <a16:creationId xmlns:a16="http://schemas.microsoft.com/office/drawing/2014/main" id="{E8487A91-4B40-67D7-2DDF-505B3F243ECB}"/>
              </a:ext>
            </a:extLst>
          </p:cNvPr>
          <p:cNvSpPr>
            <a:spLocks noGrp="1"/>
          </p:cNvSpPr>
          <p:nvPr>
            <p:ph idx="1"/>
          </p:nvPr>
        </p:nvSpPr>
        <p:spPr/>
        <p:txBody>
          <a:bodyPr/>
          <a:lstStyle/>
          <a:p>
            <a:r>
              <a:rPr lang="en-GB" dirty="0"/>
              <a:t>Parliaments must work to become gender sensitive institutions…they must actively champion gender equality for all. </a:t>
            </a:r>
          </a:p>
          <a:p>
            <a:r>
              <a:rPr lang="en-GB" dirty="0"/>
              <a:t>To do this they must first acknowledge that issues such as parliamentary cultures, governing structures, facilities and institutional resources have the capacity to limit the equal participation of women and other underrepresented genders. These obstacles can hinder a parliament’s ability to be an effective democratic institution  </a:t>
            </a:r>
          </a:p>
          <a:p>
            <a:endParaRPr lang="en-US" dirty="0"/>
          </a:p>
        </p:txBody>
      </p:sp>
    </p:spTree>
    <p:extLst>
      <p:ext uri="{BB962C8B-B14F-4D97-AF65-F5344CB8AC3E}">
        <p14:creationId xmlns:p14="http://schemas.microsoft.com/office/powerpoint/2010/main" val="1110173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D363F-64C4-7394-A5EA-579BD5BDCC54}"/>
              </a:ext>
            </a:extLst>
          </p:cNvPr>
          <p:cNvSpPr>
            <a:spLocks noGrp="1"/>
          </p:cNvSpPr>
          <p:nvPr>
            <p:ph type="title"/>
          </p:nvPr>
        </p:nvSpPr>
        <p:spPr>
          <a:xfrm>
            <a:off x="1039090" y="290511"/>
            <a:ext cx="10314710" cy="781051"/>
          </a:xfrm>
        </p:spPr>
        <p:txBody>
          <a:bodyPr/>
          <a:lstStyle/>
          <a:p>
            <a:r>
              <a:rPr lang="en-GB" dirty="0"/>
              <a:t>An International Norm and International Imperative</a:t>
            </a:r>
            <a:endParaRPr lang="en-US" dirty="0"/>
          </a:p>
        </p:txBody>
      </p:sp>
      <p:sp>
        <p:nvSpPr>
          <p:cNvPr id="3" name="Content Placeholder 2">
            <a:extLst>
              <a:ext uri="{FF2B5EF4-FFF2-40B4-BE49-F238E27FC236}">
                <a16:creationId xmlns:a16="http://schemas.microsoft.com/office/drawing/2014/main" id="{1C86E13F-D50A-7012-AF24-74F0597A4DDA}"/>
              </a:ext>
            </a:extLst>
          </p:cNvPr>
          <p:cNvSpPr>
            <a:spLocks noGrp="1"/>
          </p:cNvSpPr>
          <p:nvPr>
            <p:ph idx="1"/>
          </p:nvPr>
        </p:nvSpPr>
        <p:spPr/>
        <p:txBody>
          <a:bodyPr/>
          <a:lstStyle/>
          <a:p>
            <a:r>
              <a:rPr lang="en-GB" dirty="0"/>
              <a:t>A GSP values and prioritises gender equality as a social, economic and political objective and reorients and transforms a parliament’s institutional culture, processes and practices, and outputs towards these objectives (Childs and Palmieri 2021)</a:t>
            </a:r>
          </a:p>
          <a:p>
            <a:endParaRPr lang="en-US" dirty="0"/>
          </a:p>
        </p:txBody>
      </p:sp>
    </p:spTree>
    <p:extLst>
      <p:ext uri="{BB962C8B-B14F-4D97-AF65-F5344CB8AC3E}">
        <p14:creationId xmlns:p14="http://schemas.microsoft.com/office/powerpoint/2010/main" val="769416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E1446-4975-3C4D-A757-39287377ABA3}"/>
              </a:ext>
            </a:extLst>
          </p:cNvPr>
          <p:cNvSpPr>
            <a:spLocks noGrp="1"/>
          </p:cNvSpPr>
          <p:nvPr>
            <p:ph type="title"/>
          </p:nvPr>
        </p:nvSpPr>
        <p:spPr>
          <a:xfrm>
            <a:off x="1039090" y="290511"/>
            <a:ext cx="10314710" cy="781051"/>
          </a:xfrm>
        </p:spPr>
        <p:txBody>
          <a:bodyPr/>
          <a:lstStyle/>
          <a:p>
            <a:endParaRPr lang="en-US"/>
          </a:p>
        </p:txBody>
      </p:sp>
      <p:graphicFrame>
        <p:nvGraphicFramePr>
          <p:cNvPr id="5" name="Table 5">
            <a:extLst>
              <a:ext uri="{FF2B5EF4-FFF2-40B4-BE49-F238E27FC236}">
                <a16:creationId xmlns:a16="http://schemas.microsoft.com/office/drawing/2014/main" id="{C7C66D26-DA0E-AA15-9801-937501DA1876}"/>
              </a:ext>
            </a:extLst>
          </p:cNvPr>
          <p:cNvGraphicFramePr>
            <a:graphicFrameLocks noGrp="1"/>
          </p:cNvGraphicFramePr>
          <p:nvPr>
            <p:ph idx="1"/>
          </p:nvPr>
        </p:nvGraphicFramePr>
        <p:xfrm>
          <a:off x="838200" y="1"/>
          <a:ext cx="11353800" cy="6858000"/>
        </p:xfrm>
        <a:graphic>
          <a:graphicData uri="http://schemas.openxmlformats.org/drawingml/2006/table">
            <a:tbl>
              <a:tblPr firstRow="1" bandRow="1">
                <a:tableStyleId>{21E4AEA4-8DFA-4A89-87EB-49C32662AFE0}</a:tableStyleId>
              </a:tblPr>
              <a:tblGrid>
                <a:gridCol w="2475819">
                  <a:extLst>
                    <a:ext uri="{9D8B030D-6E8A-4147-A177-3AD203B41FA5}">
                      <a16:colId xmlns:a16="http://schemas.microsoft.com/office/drawing/2014/main" val="2967416631"/>
                    </a:ext>
                  </a:extLst>
                </a:gridCol>
                <a:gridCol w="8877981">
                  <a:extLst>
                    <a:ext uri="{9D8B030D-6E8A-4147-A177-3AD203B41FA5}">
                      <a16:colId xmlns:a16="http://schemas.microsoft.com/office/drawing/2014/main" val="2932799133"/>
                    </a:ext>
                  </a:extLst>
                </a:gridCol>
              </a:tblGrid>
              <a:tr h="12695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0" dirty="0">
                          <a:effectLst/>
                        </a:rPr>
                        <a:t>Dimension 1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0" dirty="0">
                          <a:effectLst/>
                        </a:rPr>
                        <a:t>Equality of Participation within Parliament</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effectLst/>
                        </a:rPr>
                        <a:t>How a diverse group of MPs might be selected for, and elected to, parliament and how, once present, they are enabled to become effective participants across parliament’s core activities: representation and interest articulation, legislative scrutiny, and executive accountability. </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84147227"/>
                  </a:ext>
                </a:extLst>
              </a:tr>
              <a:tr h="1343201">
                <a:tc>
                  <a:txBody>
                    <a:bodyPr/>
                    <a:lstStyle/>
                    <a:p>
                      <a:pPr algn="ctr"/>
                      <a:r>
                        <a:rPr lang="en-GB" sz="1800" dirty="0">
                          <a:solidFill>
                            <a:schemeClr val="bg1"/>
                          </a:solidFill>
                          <a:effectLst/>
                        </a:rPr>
                        <a:t>Dimension 2</a:t>
                      </a:r>
                    </a:p>
                    <a:p>
                      <a:pPr algn="ctr"/>
                      <a:r>
                        <a:rPr lang="en-GB" sz="1800" dirty="0">
                          <a:solidFill>
                            <a:schemeClr val="bg1"/>
                          </a:solidFill>
                          <a:effectLst/>
                        </a:rPr>
                        <a:t>Parliamentary Infrastructure</a:t>
                      </a:r>
                    </a:p>
                    <a:p>
                      <a:pPr algn="ctr"/>
                      <a:endParaRPr lang="en-US" dirty="0">
                        <a:solidFill>
                          <a:schemeClr val="bg1"/>
                        </a:solidFill>
                      </a:endParaRPr>
                    </a:p>
                  </a:txBody>
                  <a:tcP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effectLst/>
                        </a:rPr>
                        <a:t>The way in which parliament facilitates the work of Members and whether this privileges a particular type of MP – explicitly or implicitly…from the buildings and furniture of parliament to the official rules and working practices that underpin the array of Members’ parliamentary activities.</a:t>
                      </a:r>
                      <a:endPar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accent2"/>
                    </a:solidFill>
                  </a:tcPr>
                </a:tc>
                <a:extLst>
                  <a:ext uri="{0D108BD9-81ED-4DB2-BD59-A6C34878D82A}">
                    <a16:rowId xmlns:a16="http://schemas.microsoft.com/office/drawing/2014/main" val="3668516591"/>
                  </a:ext>
                </a:extLst>
              </a:tr>
              <a:tr h="15624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effectLst/>
                        </a:rPr>
                        <a:t>Dimension 3 Parliamentary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effectLst/>
                        </a:rPr>
                        <a:t>Culture</a:t>
                      </a:r>
                    </a:p>
                    <a:p>
                      <a:pPr algn="ctr"/>
                      <a:endParaRPr lang="en-US" dirty="0">
                        <a:solidFill>
                          <a:schemeClr val="bg1"/>
                        </a:solidFill>
                      </a:endParaRPr>
                    </a:p>
                  </a:txBody>
                  <a:tcP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effectLst/>
                        </a:rPr>
                        <a:t>Acknowledges that the official, written-down rules never tell the whole story about how institutions function on the ground – this is what might be thought of as the ‘normal way of doing things’. It is, admittedly, frequently hard to pin down informal institutional norms, practices and culture. That said …parliamentary culture… is not fixed but an evolving phenomenon, subject to change.</a:t>
                      </a:r>
                      <a:endPar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accent2"/>
                    </a:solidFill>
                  </a:tcPr>
                </a:tc>
                <a:extLst>
                  <a:ext uri="{0D108BD9-81ED-4DB2-BD59-A6C34878D82A}">
                    <a16:rowId xmlns:a16="http://schemas.microsoft.com/office/drawing/2014/main" val="3969678966"/>
                  </a:ext>
                </a:extLst>
              </a:tr>
              <a:tr h="2682797">
                <a:tc>
                  <a:txBody>
                    <a:bodyPr/>
                    <a:lstStyle/>
                    <a:p>
                      <a:pPr algn="ctr"/>
                      <a:r>
                        <a:rPr lang="en-GB" sz="1800" dirty="0">
                          <a:solidFill>
                            <a:schemeClr val="bg1"/>
                          </a:solidFill>
                          <a:effectLst/>
                        </a:rPr>
                        <a:t>Dimension 4 </a:t>
                      </a:r>
                    </a:p>
                    <a:p>
                      <a:pPr algn="ctr"/>
                      <a:r>
                        <a:rPr lang="en-GB" sz="1800" dirty="0">
                          <a:solidFill>
                            <a:schemeClr val="bg1"/>
                          </a:solidFill>
                          <a:effectLst/>
                        </a:rPr>
                        <a:t>Gender Equality Policy/ </a:t>
                      </a:r>
                    </a:p>
                    <a:p>
                      <a:pPr algn="ctr"/>
                      <a:r>
                        <a:rPr lang="en-GB" sz="1800" dirty="0">
                          <a:solidFill>
                            <a:schemeClr val="bg1"/>
                          </a:solidFill>
                          <a:effectLst/>
                        </a:rPr>
                        <a:t>Women’s substantive representation</a:t>
                      </a:r>
                      <a:endPar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dirty="0">
                        <a:solidFill>
                          <a:schemeClr val="bg1"/>
                        </a:solidFill>
                      </a:endParaRPr>
                    </a:p>
                  </a:txBody>
                  <a:tcP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effectLst/>
                        </a:rPr>
                        <a:t>Subjecting the political work of parliament to gendered analysis - legislation, policy, scrutiny and interest representation. It asks whether parliaments acknowledge the perspectives and address the needs and interests of women. Have women’s experiences been taken into account? Are the gendered differentiated outcomes to women’s disadvantage? Do they aim for gender equality between women and men? In so doing, such analysis will frequently be analysing a parliament’s work in holding a government to account for its gender sensitivity.</a:t>
                      </a:r>
                      <a:endPar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accent2"/>
                    </a:solidFill>
                  </a:tcPr>
                </a:tc>
                <a:extLst>
                  <a:ext uri="{0D108BD9-81ED-4DB2-BD59-A6C34878D82A}">
                    <a16:rowId xmlns:a16="http://schemas.microsoft.com/office/drawing/2014/main" val="251551366"/>
                  </a:ext>
                </a:extLst>
              </a:tr>
            </a:tbl>
          </a:graphicData>
        </a:graphic>
      </p:graphicFrame>
    </p:spTree>
    <p:extLst>
      <p:ext uri="{BB962C8B-B14F-4D97-AF65-F5344CB8AC3E}">
        <p14:creationId xmlns:p14="http://schemas.microsoft.com/office/powerpoint/2010/main" val="2407236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0D75C-622B-D460-E408-FEAE01563038}"/>
              </a:ext>
            </a:extLst>
          </p:cNvPr>
          <p:cNvSpPr>
            <a:spLocks noGrp="1"/>
          </p:cNvSpPr>
          <p:nvPr>
            <p:ph type="title"/>
          </p:nvPr>
        </p:nvSpPr>
        <p:spPr>
          <a:xfrm>
            <a:off x="1039090" y="290511"/>
            <a:ext cx="10314710" cy="781051"/>
          </a:xfrm>
        </p:spPr>
        <p:txBody>
          <a:bodyPr/>
          <a:lstStyle/>
          <a:p>
            <a:r>
              <a:rPr lang="en-US" dirty="0"/>
              <a:t>Institutionalization </a:t>
            </a:r>
          </a:p>
        </p:txBody>
      </p:sp>
      <p:sp>
        <p:nvSpPr>
          <p:cNvPr id="3" name="Content Placeholder 2">
            <a:extLst>
              <a:ext uri="{FF2B5EF4-FFF2-40B4-BE49-F238E27FC236}">
                <a16:creationId xmlns:a16="http://schemas.microsoft.com/office/drawing/2014/main" id="{7C510DB6-9D15-C16B-6C48-6268280C7674}"/>
              </a:ext>
            </a:extLst>
          </p:cNvPr>
          <p:cNvSpPr>
            <a:spLocks noGrp="1"/>
          </p:cNvSpPr>
          <p:nvPr>
            <p:ph idx="1"/>
          </p:nvPr>
        </p:nvSpPr>
        <p:spPr/>
        <p:txBody>
          <a:bodyPr/>
          <a:lstStyle/>
          <a:p>
            <a:r>
              <a:rPr lang="en-GB" dirty="0"/>
              <a:t>Successful institutionalisation involves </a:t>
            </a:r>
            <a:r>
              <a:rPr lang="en-GB" dirty="0">
                <a:solidFill>
                  <a:srgbClr val="F29000"/>
                </a:solidFill>
              </a:rPr>
              <a:t>not only determining necessary reforms </a:t>
            </a:r>
            <a:r>
              <a:rPr lang="en-GB" dirty="0"/>
              <a:t>relevant to a particular Parliament and its circumstances</a:t>
            </a:r>
            <a:r>
              <a:rPr lang="en-GB" dirty="0">
                <a:solidFill>
                  <a:srgbClr val="F29000"/>
                </a:solidFill>
              </a:rPr>
              <a:t> but in identifying the actors and means through which reforms are implemented, and GSP Standards maintained.</a:t>
            </a:r>
          </a:p>
          <a:p>
            <a:endParaRPr lang="en-GB" dirty="0">
              <a:solidFill>
                <a:srgbClr val="F29000"/>
              </a:solidFill>
            </a:endParaRPr>
          </a:p>
          <a:p>
            <a:r>
              <a:rPr lang="en-GB" dirty="0">
                <a:solidFill>
                  <a:srgbClr val="F29000"/>
                </a:solidFill>
              </a:rPr>
              <a:t> </a:t>
            </a:r>
            <a:r>
              <a:rPr lang="en-GB" dirty="0"/>
              <a:t>The responsibility to re-gender Parliaments can no longer be left as an additional burden for women Parliamentarians, nor to willing women and men Parliamentarians; </a:t>
            </a:r>
            <a:r>
              <a:rPr lang="en-GB" dirty="0">
                <a:solidFill>
                  <a:srgbClr val="F29000"/>
                </a:solidFill>
              </a:rPr>
              <a:t>it is for the Parliament as an institution, both political and administrative. </a:t>
            </a:r>
            <a:endParaRPr lang="en-US" dirty="0">
              <a:solidFill>
                <a:srgbClr val="F29000"/>
              </a:solidFill>
            </a:endParaRPr>
          </a:p>
          <a:p>
            <a:endParaRPr lang="en-US" dirty="0"/>
          </a:p>
        </p:txBody>
      </p:sp>
    </p:spTree>
    <p:extLst>
      <p:ext uri="{BB962C8B-B14F-4D97-AF65-F5344CB8AC3E}">
        <p14:creationId xmlns:p14="http://schemas.microsoft.com/office/powerpoint/2010/main" val="418359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8528-8618-0D8D-7E1B-2311A4F80546}"/>
              </a:ext>
            </a:extLst>
          </p:cNvPr>
          <p:cNvSpPr>
            <a:spLocks noGrp="1"/>
          </p:cNvSpPr>
          <p:nvPr>
            <p:ph type="title"/>
          </p:nvPr>
        </p:nvSpPr>
        <p:spPr>
          <a:xfrm>
            <a:off x="1039090" y="290511"/>
            <a:ext cx="10314710" cy="781051"/>
          </a:xfrm>
        </p:spPr>
        <p:txBody>
          <a:bodyPr/>
          <a:lstStyle/>
          <a:p>
            <a:r>
              <a:rPr lang="en-US" dirty="0"/>
              <a:t>CPW GSP Standards </a:t>
            </a:r>
          </a:p>
        </p:txBody>
      </p:sp>
      <p:graphicFrame>
        <p:nvGraphicFramePr>
          <p:cNvPr id="4" name="Table 4">
            <a:extLst>
              <a:ext uri="{FF2B5EF4-FFF2-40B4-BE49-F238E27FC236}">
                <a16:creationId xmlns:a16="http://schemas.microsoft.com/office/drawing/2014/main" id="{8043A8D2-22DB-3E46-474B-4CCDB76E8EB8}"/>
              </a:ext>
            </a:extLst>
          </p:cNvPr>
          <p:cNvGraphicFramePr>
            <a:graphicFrameLocks noGrp="1"/>
          </p:cNvGraphicFramePr>
          <p:nvPr>
            <p:ph idx="1"/>
          </p:nvPr>
        </p:nvGraphicFramePr>
        <p:xfrm>
          <a:off x="838198" y="0"/>
          <a:ext cx="11353801" cy="6889865"/>
        </p:xfrm>
        <a:graphic>
          <a:graphicData uri="http://schemas.openxmlformats.org/drawingml/2006/table">
            <a:tbl>
              <a:tblPr firstRow="1" bandRow="1">
                <a:tableStyleId>{21E4AEA4-8DFA-4A89-87EB-49C32662AFE0}</a:tableStyleId>
              </a:tblPr>
              <a:tblGrid>
                <a:gridCol w="2676721">
                  <a:extLst>
                    <a:ext uri="{9D8B030D-6E8A-4147-A177-3AD203B41FA5}">
                      <a16:colId xmlns:a16="http://schemas.microsoft.com/office/drawing/2014/main" val="549581917"/>
                    </a:ext>
                  </a:extLst>
                </a:gridCol>
                <a:gridCol w="3000180">
                  <a:extLst>
                    <a:ext uri="{9D8B030D-6E8A-4147-A177-3AD203B41FA5}">
                      <a16:colId xmlns:a16="http://schemas.microsoft.com/office/drawing/2014/main" val="2551971912"/>
                    </a:ext>
                  </a:extLst>
                </a:gridCol>
                <a:gridCol w="2838450">
                  <a:extLst>
                    <a:ext uri="{9D8B030D-6E8A-4147-A177-3AD203B41FA5}">
                      <a16:colId xmlns:a16="http://schemas.microsoft.com/office/drawing/2014/main" val="355619076"/>
                    </a:ext>
                  </a:extLst>
                </a:gridCol>
                <a:gridCol w="2838450">
                  <a:extLst>
                    <a:ext uri="{9D8B030D-6E8A-4147-A177-3AD203B41FA5}">
                      <a16:colId xmlns:a16="http://schemas.microsoft.com/office/drawing/2014/main" val="1465641869"/>
                    </a:ext>
                  </a:extLst>
                </a:gridCol>
              </a:tblGrid>
              <a:tr h="856762">
                <a:tc gridSpan="4">
                  <a:txBody>
                    <a:bodyPr/>
                    <a:lstStyle/>
                    <a:p>
                      <a:pPr algn="ctr"/>
                      <a:r>
                        <a:rPr lang="en-US" sz="3200" dirty="0"/>
                        <a:t>CPA GSP 2020 Standards</a:t>
                      </a:r>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2768480568"/>
                  </a:ext>
                </a:extLst>
              </a:tr>
              <a:tr h="914400">
                <a:tc>
                  <a:txBody>
                    <a:bodyPr/>
                    <a:lstStyle/>
                    <a:p>
                      <a:pPr algn="ctr"/>
                      <a:r>
                        <a:rPr lang="en-US" b="1" dirty="0">
                          <a:solidFill>
                            <a:schemeClr val="bg1"/>
                          </a:solidFill>
                        </a:rPr>
                        <a:t>Equal </a:t>
                      </a:r>
                    </a:p>
                    <a:p>
                      <a:pPr algn="ctr"/>
                      <a:r>
                        <a:rPr lang="en-US" b="1" dirty="0">
                          <a:solidFill>
                            <a:schemeClr val="bg1"/>
                          </a:solidFill>
                        </a:rPr>
                        <a:t>Representation</a:t>
                      </a:r>
                    </a:p>
                  </a:txBody>
                  <a:tcPr>
                    <a:solidFill>
                      <a:schemeClr val="accent2"/>
                    </a:solidFill>
                  </a:tcPr>
                </a:tc>
                <a:tc>
                  <a:txBody>
                    <a:bodyPr/>
                    <a:lstStyle/>
                    <a:p>
                      <a:pPr algn="ctr"/>
                      <a:r>
                        <a:rPr lang="en-US" b="1" dirty="0">
                          <a:solidFill>
                            <a:schemeClr val="bg1"/>
                          </a:solidFill>
                        </a:rPr>
                        <a:t>Parliamentary</a:t>
                      </a:r>
                    </a:p>
                    <a:p>
                      <a:pPr algn="ctr"/>
                      <a:r>
                        <a:rPr lang="en-US" b="1" dirty="0">
                          <a:solidFill>
                            <a:schemeClr val="bg1"/>
                          </a:solidFill>
                        </a:rPr>
                        <a:t> Infrastructure</a:t>
                      </a:r>
                    </a:p>
                  </a:txBody>
                  <a:tcPr>
                    <a:solidFill>
                      <a:schemeClr val="accent2"/>
                    </a:solidFill>
                  </a:tcPr>
                </a:tc>
                <a:tc>
                  <a:txBody>
                    <a:bodyPr/>
                    <a:lstStyle/>
                    <a:p>
                      <a:pPr algn="ctr"/>
                      <a:r>
                        <a:rPr lang="en-US" b="1" dirty="0">
                          <a:solidFill>
                            <a:schemeClr val="bg1"/>
                          </a:solidFill>
                        </a:rPr>
                        <a:t>Parliamentary </a:t>
                      </a:r>
                    </a:p>
                    <a:p>
                      <a:pPr algn="ctr"/>
                      <a:r>
                        <a:rPr lang="en-US" b="1" dirty="0">
                          <a:solidFill>
                            <a:schemeClr val="bg1"/>
                          </a:solidFill>
                        </a:rPr>
                        <a:t>Culture</a:t>
                      </a:r>
                    </a:p>
                  </a:txBody>
                  <a:tcPr>
                    <a:solidFill>
                      <a:schemeClr val="accent2"/>
                    </a:solidFill>
                  </a:tcPr>
                </a:tc>
                <a:tc>
                  <a:txBody>
                    <a:bodyPr/>
                    <a:lstStyle/>
                    <a:p>
                      <a:pPr algn="ctr"/>
                      <a:r>
                        <a:rPr lang="en-US" b="1" dirty="0">
                          <a:solidFill>
                            <a:schemeClr val="bg1"/>
                          </a:solidFill>
                        </a:rPr>
                        <a:t>Gender Equality Policy/Substantive Representation </a:t>
                      </a:r>
                    </a:p>
                  </a:txBody>
                  <a:tcPr>
                    <a:solidFill>
                      <a:schemeClr val="accent2"/>
                    </a:solidFill>
                  </a:tcPr>
                </a:tc>
                <a:extLst>
                  <a:ext uri="{0D108BD9-81ED-4DB2-BD59-A6C34878D82A}">
                    <a16:rowId xmlns:a16="http://schemas.microsoft.com/office/drawing/2014/main" val="13149973"/>
                  </a:ext>
                </a:extLst>
              </a:tr>
              <a:tr h="5118703">
                <a:tc>
                  <a:txBody>
                    <a:bodyPr/>
                    <a:lstStyle/>
                    <a:p>
                      <a:r>
                        <a:rPr lang="en-US" dirty="0">
                          <a:solidFill>
                            <a:schemeClr val="bg1"/>
                          </a:solidFill>
                        </a:rPr>
                        <a:t>Equal participation as candidates</a:t>
                      </a:r>
                    </a:p>
                    <a:p>
                      <a:r>
                        <a:rPr lang="en-US" dirty="0">
                          <a:solidFill>
                            <a:schemeClr val="bg1"/>
                          </a:solidFill>
                        </a:rPr>
                        <a:t>Diversity of women &amp; men</a:t>
                      </a:r>
                    </a:p>
                    <a:p>
                      <a:r>
                        <a:rPr lang="en-US" dirty="0">
                          <a:solidFill>
                            <a:schemeClr val="bg1"/>
                          </a:solidFill>
                        </a:rPr>
                        <a:t>No motherhood gap</a:t>
                      </a:r>
                    </a:p>
                    <a:p>
                      <a:r>
                        <a:rPr lang="en-US" dirty="0">
                          <a:solidFill>
                            <a:schemeClr val="bg1"/>
                          </a:solidFill>
                        </a:rPr>
                        <a:t>Necessary resources</a:t>
                      </a:r>
                    </a:p>
                    <a:p>
                      <a:r>
                        <a:rPr lang="en-US" dirty="0">
                          <a:solidFill>
                            <a:schemeClr val="bg1"/>
                          </a:solidFill>
                        </a:rPr>
                        <a:t>No gender barriers</a:t>
                      </a:r>
                    </a:p>
                    <a:p>
                      <a:r>
                        <a:rPr lang="en-US" dirty="0">
                          <a:solidFill>
                            <a:schemeClr val="bg1"/>
                          </a:solidFill>
                        </a:rPr>
                        <a:t>Supply and demand side mechanisms </a:t>
                      </a:r>
                    </a:p>
                    <a:p>
                      <a:r>
                        <a:rPr lang="en-US" dirty="0">
                          <a:solidFill>
                            <a:schemeClr val="bg1"/>
                          </a:solidFill>
                        </a:rPr>
                        <a:t>Equal participation as elected members</a:t>
                      </a:r>
                    </a:p>
                    <a:p>
                      <a:r>
                        <a:rPr lang="en-US" dirty="0">
                          <a:solidFill>
                            <a:schemeClr val="bg1"/>
                          </a:solidFill>
                        </a:rPr>
                        <a:t>Shared leadership</a:t>
                      </a:r>
                    </a:p>
                    <a:p>
                      <a:r>
                        <a:rPr lang="en-US" dirty="0">
                          <a:solidFill>
                            <a:schemeClr val="bg1"/>
                          </a:solidFill>
                        </a:rPr>
                        <a:t>No horizontal/vertical segregation (pol or admin staff)</a:t>
                      </a:r>
                    </a:p>
                    <a:p>
                      <a:r>
                        <a:rPr lang="en-US" dirty="0">
                          <a:solidFill>
                            <a:schemeClr val="bg1"/>
                          </a:solidFill>
                        </a:rPr>
                        <a:t>Good parliamentarian ideal is diverse</a:t>
                      </a:r>
                    </a:p>
                  </a:txBody>
                  <a:tcPr>
                    <a:solidFill>
                      <a:schemeClr val="accent2"/>
                    </a:solidFill>
                  </a:tcPr>
                </a:tc>
                <a:tc>
                  <a:txBody>
                    <a:bodyPr/>
                    <a:lstStyle/>
                    <a:p>
                      <a:r>
                        <a:rPr lang="en-US" dirty="0">
                          <a:solidFill>
                            <a:schemeClr val="bg1"/>
                          </a:solidFill>
                        </a:rPr>
                        <a:t>Clear procedures, practices &amp; norms</a:t>
                      </a:r>
                    </a:p>
                    <a:p>
                      <a:r>
                        <a:rPr lang="en-US" dirty="0">
                          <a:solidFill>
                            <a:schemeClr val="bg1"/>
                          </a:solidFill>
                        </a:rPr>
                        <a:t>Accessible rules &amp; buildings</a:t>
                      </a:r>
                    </a:p>
                    <a:p>
                      <a:r>
                        <a:rPr lang="en-US" dirty="0">
                          <a:solidFill>
                            <a:schemeClr val="bg1"/>
                          </a:solidFill>
                        </a:rPr>
                        <a:t>Certainty of parliamentary scheduling</a:t>
                      </a:r>
                    </a:p>
                    <a:p>
                      <a:r>
                        <a:rPr lang="en-US" dirty="0">
                          <a:solidFill>
                            <a:schemeClr val="bg1"/>
                          </a:solidFill>
                        </a:rPr>
                        <a:t>Women’s parliamentary bodies</a:t>
                      </a:r>
                    </a:p>
                    <a:p>
                      <a:r>
                        <a:rPr lang="en-US" dirty="0">
                          <a:solidFill>
                            <a:schemeClr val="bg1"/>
                          </a:solidFill>
                        </a:rPr>
                        <a:t>Parent MP needs are met</a:t>
                      </a:r>
                    </a:p>
                    <a:p>
                      <a:r>
                        <a:rPr lang="en-US" dirty="0">
                          <a:solidFill>
                            <a:schemeClr val="bg1"/>
                          </a:solidFill>
                        </a:rPr>
                        <a:t>MPs well resourced</a:t>
                      </a:r>
                    </a:p>
                    <a:p>
                      <a:r>
                        <a:rPr lang="en-US" dirty="0">
                          <a:solidFill>
                            <a:schemeClr val="bg1"/>
                          </a:solidFill>
                        </a:rPr>
                        <a:t>Technology/hybridity</a:t>
                      </a:r>
                    </a:p>
                    <a:p>
                      <a:r>
                        <a:rPr lang="en-US" dirty="0">
                          <a:solidFill>
                            <a:schemeClr val="bg1"/>
                          </a:solidFill>
                        </a:rPr>
                        <a:t>Bespoke mental/physical health support - work/life balance</a:t>
                      </a:r>
                    </a:p>
                    <a:p>
                      <a:r>
                        <a:rPr lang="en-US" dirty="0">
                          <a:solidFill>
                            <a:schemeClr val="bg1"/>
                          </a:solidFill>
                        </a:rPr>
                        <a:t>GS Security, engagement &amp; communications policies</a:t>
                      </a:r>
                    </a:p>
                  </a:txBody>
                  <a:tcPr>
                    <a:solidFill>
                      <a:schemeClr val="accent2"/>
                    </a:solidFill>
                  </a:tcPr>
                </a:tc>
                <a:tc>
                  <a:txBody>
                    <a:bodyPr/>
                    <a:lstStyle/>
                    <a:p>
                      <a:r>
                        <a:rPr lang="en-US" dirty="0">
                          <a:solidFill>
                            <a:schemeClr val="bg1"/>
                          </a:solidFill>
                        </a:rPr>
                        <a:t>'truly representative, transparent, accessible, accountable and effective institution</a:t>
                      </a:r>
                    </a:p>
                    <a:p>
                      <a:r>
                        <a:rPr lang="en-US" dirty="0">
                          <a:solidFill>
                            <a:schemeClr val="bg1"/>
                          </a:solidFill>
                        </a:rPr>
                        <a:t>GS code of conduct; equalities training; </a:t>
                      </a:r>
                    </a:p>
                    <a:p>
                      <a:r>
                        <a:rPr lang="en-US" dirty="0">
                          <a:solidFill>
                            <a:schemeClr val="bg1"/>
                          </a:solidFill>
                        </a:rPr>
                        <a:t>VAW-P policies – independent grievance schemes</a:t>
                      </a:r>
                    </a:p>
                    <a:p>
                      <a:r>
                        <a:rPr lang="en-US" dirty="0">
                          <a:solidFill>
                            <a:schemeClr val="bg1"/>
                          </a:solidFill>
                        </a:rPr>
                        <a:t>Shared sense of institutional belonging</a:t>
                      </a:r>
                    </a:p>
                    <a:p>
                      <a:r>
                        <a:rPr lang="en-US" dirty="0">
                          <a:solidFill>
                            <a:schemeClr val="bg1"/>
                          </a:solidFill>
                        </a:rPr>
                        <a:t>Open and welcoming institution</a:t>
                      </a:r>
                    </a:p>
                    <a:p>
                      <a:r>
                        <a:rPr lang="en-US" dirty="0">
                          <a:solidFill>
                            <a:schemeClr val="bg1"/>
                          </a:solidFill>
                        </a:rPr>
                        <a:t>Diverse artwork</a:t>
                      </a:r>
                    </a:p>
                    <a:p>
                      <a:endParaRPr lang="en-US" dirty="0">
                        <a:solidFill>
                          <a:schemeClr val="bg1"/>
                        </a:solidFill>
                      </a:endParaRPr>
                    </a:p>
                    <a:p>
                      <a:endParaRPr lang="en-US" dirty="0">
                        <a:solidFill>
                          <a:schemeClr val="bg1"/>
                        </a:solidFill>
                      </a:endParaRPr>
                    </a:p>
                    <a:p>
                      <a:endParaRPr lang="en-US" dirty="0">
                        <a:solidFill>
                          <a:schemeClr val="bg1"/>
                        </a:solidFill>
                      </a:endParaRPr>
                    </a:p>
                  </a:txBody>
                  <a:tcPr>
                    <a:solidFill>
                      <a:schemeClr val="accent2"/>
                    </a:solidFill>
                  </a:tcPr>
                </a:tc>
                <a:tc>
                  <a:txBody>
                    <a:bodyPr/>
                    <a:lstStyle/>
                    <a:p>
                      <a:r>
                        <a:rPr lang="en-US" dirty="0">
                          <a:solidFill>
                            <a:schemeClr val="bg1"/>
                          </a:solidFill>
                        </a:rPr>
                        <a:t>Institutional commitment to GSP</a:t>
                      </a:r>
                    </a:p>
                    <a:p>
                      <a:r>
                        <a:rPr lang="en-US" dirty="0">
                          <a:solidFill>
                            <a:schemeClr val="bg1"/>
                          </a:solidFill>
                        </a:rPr>
                        <a:t>Parliament seeks gender equal outcomes</a:t>
                      </a:r>
                    </a:p>
                    <a:p>
                      <a:r>
                        <a:rPr lang="en-US" dirty="0">
                          <a:solidFill>
                            <a:schemeClr val="bg1"/>
                          </a:solidFill>
                        </a:rPr>
                        <a:t>GSP mainstreamed &amp; scrutinized</a:t>
                      </a:r>
                    </a:p>
                    <a:p>
                      <a:r>
                        <a:rPr lang="en-US" dirty="0">
                          <a:solidFill>
                            <a:schemeClr val="bg1"/>
                          </a:solidFill>
                        </a:rPr>
                        <a:t>Routine gender budgeting &amp; GE impact assessment</a:t>
                      </a:r>
                    </a:p>
                    <a:p>
                      <a:r>
                        <a:rPr lang="en-US" dirty="0">
                          <a:solidFill>
                            <a:schemeClr val="bg1"/>
                          </a:solidFill>
                        </a:rPr>
                        <a:t>In house gender expertise</a:t>
                      </a:r>
                    </a:p>
                    <a:p>
                      <a:r>
                        <a:rPr lang="en-US" dirty="0">
                          <a:solidFill>
                            <a:schemeClr val="bg1"/>
                          </a:solidFill>
                        </a:rPr>
                        <a:t>Intersectional gender analysis</a:t>
                      </a:r>
                    </a:p>
                    <a:p>
                      <a:r>
                        <a:rPr lang="en-US" dirty="0">
                          <a:solidFill>
                            <a:schemeClr val="bg1"/>
                          </a:solidFill>
                        </a:rPr>
                        <a:t>Gender equal committees/bodies</a:t>
                      </a:r>
                    </a:p>
                    <a:p>
                      <a:r>
                        <a:rPr lang="en-US" dirty="0">
                          <a:solidFill>
                            <a:schemeClr val="bg1"/>
                          </a:solidFill>
                        </a:rPr>
                        <a:t>Committee witnesses are gender balanced/diverse</a:t>
                      </a:r>
                    </a:p>
                    <a:p>
                      <a:r>
                        <a:rPr lang="en-US" dirty="0">
                          <a:solidFill>
                            <a:schemeClr val="bg1"/>
                          </a:solidFill>
                        </a:rPr>
                        <a:t>Formal, routine and substantial links with women’s CSOs</a:t>
                      </a:r>
                    </a:p>
                  </a:txBody>
                  <a:tcPr>
                    <a:solidFill>
                      <a:schemeClr val="accent2"/>
                    </a:solidFill>
                  </a:tcPr>
                </a:tc>
                <a:extLst>
                  <a:ext uri="{0D108BD9-81ED-4DB2-BD59-A6C34878D82A}">
                    <a16:rowId xmlns:a16="http://schemas.microsoft.com/office/drawing/2014/main" val="67222644"/>
                  </a:ext>
                </a:extLst>
              </a:tr>
            </a:tbl>
          </a:graphicData>
        </a:graphic>
      </p:graphicFrame>
    </p:spTree>
    <p:extLst>
      <p:ext uri="{BB962C8B-B14F-4D97-AF65-F5344CB8AC3E}">
        <p14:creationId xmlns:p14="http://schemas.microsoft.com/office/powerpoint/2010/main" val="2664218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590B9-FFBF-664E-AD42-70B1B4335129}"/>
              </a:ext>
            </a:extLst>
          </p:cNvPr>
          <p:cNvSpPr>
            <a:spLocks noGrp="1"/>
          </p:cNvSpPr>
          <p:nvPr>
            <p:ph type="title"/>
          </p:nvPr>
        </p:nvSpPr>
        <p:spPr>
          <a:xfrm>
            <a:off x="938645" y="388038"/>
            <a:ext cx="10314710" cy="781051"/>
          </a:xfrm>
        </p:spPr>
        <p:txBody>
          <a:bodyPr/>
          <a:lstStyle/>
          <a:p>
            <a:r>
              <a:rPr lang="en-US" dirty="0"/>
              <a:t>CPA 2020 Checklist </a:t>
            </a:r>
          </a:p>
        </p:txBody>
      </p:sp>
      <p:sp>
        <p:nvSpPr>
          <p:cNvPr id="3" name="Content Placeholder 2">
            <a:extLst>
              <a:ext uri="{FF2B5EF4-FFF2-40B4-BE49-F238E27FC236}">
                <a16:creationId xmlns:a16="http://schemas.microsoft.com/office/drawing/2014/main" id="{EC939093-79A4-E445-AD20-C3F0A8427996}"/>
              </a:ext>
            </a:extLst>
          </p:cNvPr>
          <p:cNvSpPr>
            <a:spLocks noGrp="1"/>
          </p:cNvSpPr>
          <p:nvPr>
            <p:ph idx="1"/>
          </p:nvPr>
        </p:nvSpPr>
        <p:spPr>
          <a:xfrm>
            <a:off x="1960418" y="1600201"/>
            <a:ext cx="8229600" cy="4479235"/>
          </a:xfrm>
        </p:spPr>
        <p:txBody>
          <a:bodyPr/>
          <a:lstStyle/>
          <a:p>
            <a:pPr marL="285750" indent="-285750">
              <a:spcBef>
                <a:spcPts val="0"/>
              </a:spcBef>
            </a:pPr>
            <a:r>
              <a:rPr lang="en-US" sz="2400" dirty="0">
                <a:solidFill>
                  <a:srgbClr val="F29000"/>
                </a:solidFill>
              </a:rPr>
              <a:t>Institutional leadership: </a:t>
            </a:r>
            <a:r>
              <a:rPr lang="en-US" sz="2400" dirty="0"/>
              <a:t>Gender equality </a:t>
            </a:r>
            <a:r>
              <a:rPr lang="en-US" sz="2400" dirty="0" err="1"/>
              <a:t>parlia</a:t>
            </a:r>
            <a:r>
              <a:rPr lang="en-US" sz="2400" dirty="0"/>
              <a:t> bodies; balanced governing body; gender equality plan; institutional rules on </a:t>
            </a:r>
            <a:r>
              <a:rPr lang="en-US" sz="2400" dirty="0" err="1"/>
              <a:t>partic</a:t>
            </a:r>
            <a:r>
              <a:rPr lang="en-US" sz="2400" dirty="0"/>
              <a:t>; const law include GE</a:t>
            </a:r>
          </a:p>
          <a:p>
            <a:pPr marL="285750" indent="-285750">
              <a:spcBef>
                <a:spcPts val="0"/>
              </a:spcBef>
            </a:pPr>
            <a:r>
              <a:rPr lang="en-US" sz="2400" dirty="0">
                <a:solidFill>
                  <a:srgbClr val="F29000"/>
                </a:solidFill>
              </a:rPr>
              <a:t>Data: </a:t>
            </a:r>
            <a:r>
              <a:rPr lang="en-US" sz="2400" dirty="0"/>
              <a:t>Collection and publication of disaggregated data</a:t>
            </a:r>
          </a:p>
          <a:p>
            <a:pPr marL="285750" indent="-285750">
              <a:spcBef>
                <a:spcPts val="0"/>
              </a:spcBef>
            </a:pPr>
            <a:r>
              <a:rPr lang="en-US" sz="2400" dirty="0">
                <a:solidFill>
                  <a:srgbClr val="F29000"/>
                </a:solidFill>
              </a:rPr>
              <a:t>Reviews: </a:t>
            </a:r>
            <a:r>
              <a:rPr lang="en-US" sz="2400" dirty="0"/>
              <a:t>Ever/recent GSP audit/review been undertaken? Any GSP consultations? Needs of parent MP; sexual harassment/VAW prevalence/code of conduct</a:t>
            </a:r>
          </a:p>
          <a:p>
            <a:pPr marL="285750" indent="-285750">
              <a:spcBef>
                <a:spcPts val="0"/>
              </a:spcBef>
            </a:pPr>
            <a:r>
              <a:rPr lang="en-US" sz="2400" dirty="0">
                <a:solidFill>
                  <a:srgbClr val="F29000"/>
                </a:solidFill>
              </a:rPr>
              <a:t>Gender Expertise: </a:t>
            </a:r>
            <a:r>
              <a:rPr lang="en-US" sz="2400" dirty="0"/>
              <a:t>Presence and capacity of gender experts; training; legislative provision; links with extra-</a:t>
            </a:r>
            <a:r>
              <a:rPr lang="en-US" sz="2400" dirty="0" err="1"/>
              <a:t>parlia</a:t>
            </a:r>
            <a:r>
              <a:rPr lang="en-US" sz="2400" dirty="0"/>
              <a:t> women</a:t>
            </a:r>
          </a:p>
          <a:p>
            <a:pPr marL="285750" indent="-285750">
              <a:spcBef>
                <a:spcPts val="0"/>
              </a:spcBef>
            </a:pPr>
            <a:r>
              <a:rPr lang="en-US" sz="2400" dirty="0">
                <a:solidFill>
                  <a:srgbClr val="F29000"/>
                </a:solidFill>
              </a:rPr>
              <a:t>Women’s Parliamentary Bodies: </a:t>
            </a:r>
            <a:r>
              <a:rPr lang="en-US" sz="2400" dirty="0"/>
              <a:t>caucus, committee, or network; what GSP formal/informal role do they play; women’s legislative committee; funding support women MPs visit other parliaments</a:t>
            </a:r>
          </a:p>
        </p:txBody>
      </p:sp>
    </p:spTree>
    <p:extLst>
      <p:ext uri="{BB962C8B-B14F-4D97-AF65-F5344CB8AC3E}">
        <p14:creationId xmlns:p14="http://schemas.microsoft.com/office/powerpoint/2010/main" val="4239065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5865-080F-01D3-C632-DB8C7638A892}"/>
              </a:ext>
            </a:extLst>
          </p:cNvPr>
          <p:cNvSpPr>
            <a:spLocks noGrp="1"/>
          </p:cNvSpPr>
          <p:nvPr>
            <p:ph type="title"/>
          </p:nvPr>
        </p:nvSpPr>
        <p:spPr>
          <a:xfrm>
            <a:off x="1039090" y="290511"/>
            <a:ext cx="10314710" cy="781051"/>
          </a:xfrm>
        </p:spPr>
        <p:txBody>
          <a:bodyPr/>
          <a:lstStyle/>
          <a:p>
            <a:r>
              <a:rPr lang="en-US" dirty="0"/>
              <a:t>CPA 7 Steps (2022 </a:t>
            </a:r>
            <a:r>
              <a:rPr lang="en-US" dirty="0" err="1"/>
              <a:t>Fieldguide</a:t>
            </a:r>
            <a:r>
              <a:rPr lang="en-US" dirty="0"/>
              <a:t>)</a:t>
            </a:r>
          </a:p>
        </p:txBody>
      </p:sp>
      <p:sp>
        <p:nvSpPr>
          <p:cNvPr id="3" name="Content Placeholder 2">
            <a:extLst>
              <a:ext uri="{FF2B5EF4-FFF2-40B4-BE49-F238E27FC236}">
                <a16:creationId xmlns:a16="http://schemas.microsoft.com/office/drawing/2014/main" id="{3D1A187C-BA77-6AEA-76AB-ED270B7B3EFB}"/>
              </a:ext>
            </a:extLst>
          </p:cNvPr>
          <p:cNvSpPr>
            <a:spLocks noGrp="1"/>
          </p:cNvSpPr>
          <p:nvPr>
            <p:ph idx="1"/>
          </p:nvPr>
        </p:nvSpPr>
        <p:spPr/>
        <p:txBody>
          <a:bodyPr/>
          <a:lstStyle/>
          <a:p>
            <a:pPr marL="514350" indent="-514350">
              <a:buFont typeface="+mj-lt"/>
              <a:buAutoNum type="arabicPeriod"/>
            </a:pPr>
            <a:r>
              <a:rPr lang="en-US" dirty="0"/>
              <a:t>Understanding Gender Sensitivity</a:t>
            </a:r>
          </a:p>
          <a:p>
            <a:pPr marL="514350" indent="-514350">
              <a:buFont typeface="+mj-lt"/>
              <a:buAutoNum type="arabicPeriod"/>
            </a:pPr>
            <a:r>
              <a:rPr lang="en-US" dirty="0"/>
              <a:t>Embracing Gender Sensitive Parliament Principles</a:t>
            </a:r>
          </a:p>
          <a:p>
            <a:pPr marL="514350" indent="-514350">
              <a:buFont typeface="+mj-lt"/>
              <a:buAutoNum type="arabicPeriod"/>
            </a:pPr>
            <a:r>
              <a:rPr lang="en-US" dirty="0"/>
              <a:t>Preparing a Team and Strategy</a:t>
            </a:r>
          </a:p>
          <a:p>
            <a:pPr marL="514350" indent="-514350">
              <a:buFont typeface="+mj-lt"/>
              <a:buAutoNum type="arabicPeriod"/>
            </a:pPr>
            <a:r>
              <a:rPr lang="en-US" dirty="0"/>
              <a:t>Performing Initial Diagnostics</a:t>
            </a:r>
          </a:p>
          <a:p>
            <a:pPr marL="514350" indent="-514350">
              <a:buFont typeface="+mj-lt"/>
              <a:buAutoNum type="arabicPeriod"/>
            </a:pPr>
            <a:r>
              <a:rPr lang="en-US" dirty="0"/>
              <a:t>Preparing the Review – Collecting Data</a:t>
            </a:r>
          </a:p>
          <a:p>
            <a:pPr marL="514350" indent="-514350">
              <a:buFont typeface="+mj-lt"/>
              <a:buAutoNum type="arabicPeriod"/>
            </a:pPr>
            <a:r>
              <a:rPr lang="en-US" dirty="0"/>
              <a:t>Reporting of Findings and Making Recommendations</a:t>
            </a:r>
          </a:p>
          <a:p>
            <a:pPr marL="514350" indent="-514350">
              <a:buFont typeface="+mj-lt"/>
              <a:buAutoNum type="arabicPeriod"/>
            </a:pPr>
            <a:r>
              <a:rPr lang="en-US" dirty="0"/>
              <a:t>Monitoring progress</a:t>
            </a:r>
          </a:p>
        </p:txBody>
      </p:sp>
    </p:spTree>
    <p:extLst>
      <p:ext uri="{BB962C8B-B14F-4D97-AF65-F5344CB8AC3E}">
        <p14:creationId xmlns:p14="http://schemas.microsoft.com/office/powerpoint/2010/main" val="2514491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3472f60-6761-4592-9498-7c98620eeceb">
      <Terms xmlns="http://schemas.microsoft.com/office/infopath/2007/PartnerControls"/>
    </lcf76f155ced4ddcb4097134ff3c332f>
    <TaxCatchAll xmlns="a933a2ba-7154-4cf9-bb80-bdfe091adb7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D060DAF1C6AED4E8D9D7D900ACBCE1D" ma:contentTypeVersion="15" ma:contentTypeDescription="Create a new document." ma:contentTypeScope="" ma:versionID="2af0bbbaf30270fbc893a9ea4ce55cf2">
  <xsd:schema xmlns:xsd="http://www.w3.org/2001/XMLSchema" xmlns:xs="http://www.w3.org/2001/XMLSchema" xmlns:p="http://schemas.microsoft.com/office/2006/metadata/properties" xmlns:ns2="93472f60-6761-4592-9498-7c98620eeceb" xmlns:ns3="a933a2ba-7154-4cf9-bb80-bdfe091adb7b" targetNamespace="http://schemas.microsoft.com/office/2006/metadata/properties" ma:root="true" ma:fieldsID="043ddef9b4726962e94464870b5da332" ns2:_="" ns3:_="">
    <xsd:import namespace="93472f60-6761-4592-9498-7c98620eeceb"/>
    <xsd:import namespace="a933a2ba-7154-4cf9-bb80-bdfe091adb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472f60-6761-4592-9498-7c98620eec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e9fdce3-f196-4a0e-bc24-e1542d367e48"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933a2ba-7154-4cf9-bb80-bdfe091adb7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a14ab578-7e7d-4a37-b293-469126f485ca}" ma:internalName="TaxCatchAll" ma:showField="CatchAllData" ma:web="a933a2ba-7154-4cf9-bb80-bdfe091adb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E9EB8B-B06A-4CF7-B2DC-03EF7396F965}">
  <ds:schemaRefs>
    <ds:schemaRef ds:uri="http://schemas.microsoft.com/sharepoint/v3/contenttype/forms"/>
  </ds:schemaRefs>
</ds:datastoreItem>
</file>

<file path=customXml/itemProps2.xml><?xml version="1.0" encoding="utf-8"?>
<ds:datastoreItem xmlns:ds="http://schemas.openxmlformats.org/officeDocument/2006/customXml" ds:itemID="{AD773229-B6FA-461A-8719-B6A18296DC17}">
  <ds:schemaRefs>
    <ds:schemaRef ds:uri="http://schemas.microsoft.com/office/2006/metadata/properties"/>
    <ds:schemaRef ds:uri="http://purl.org/dc/elements/1.1/"/>
    <ds:schemaRef ds:uri="http://schemas.microsoft.com/office/infopath/2007/PartnerControls"/>
    <ds:schemaRef ds:uri="http://purl.org/dc/dcmitype/"/>
    <ds:schemaRef ds:uri="http://www.w3.org/XML/1998/namespace"/>
    <ds:schemaRef ds:uri="http://purl.org/dc/terms/"/>
    <ds:schemaRef ds:uri="http://schemas.microsoft.com/office/2006/documentManagement/types"/>
    <ds:schemaRef ds:uri="a933a2ba-7154-4cf9-bb80-bdfe091adb7b"/>
    <ds:schemaRef ds:uri="http://schemas.openxmlformats.org/package/2006/metadata/core-properties"/>
    <ds:schemaRef ds:uri="93472f60-6761-4592-9498-7c98620eeceb"/>
  </ds:schemaRefs>
</ds:datastoreItem>
</file>

<file path=customXml/itemProps3.xml><?xml version="1.0" encoding="utf-8"?>
<ds:datastoreItem xmlns:ds="http://schemas.openxmlformats.org/officeDocument/2006/customXml" ds:itemID="{A3CF9AB2-E841-4C1E-A044-0244DF5E7D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472f60-6761-4592-9498-7c98620eeceb"/>
    <ds:schemaRef ds:uri="a933a2ba-7154-4cf9-bb80-bdfe091adb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TotalTime>
  <Words>919</Words>
  <Application>Microsoft Office PowerPoint</Application>
  <PresentationFormat>Widescreen</PresentationFormat>
  <Paragraphs>106</Paragraphs>
  <Slides>11</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Corbel</vt:lpstr>
      <vt:lpstr>Office Theme</vt:lpstr>
      <vt:lpstr>1_Office Theme</vt:lpstr>
      <vt:lpstr>PowerPoint Presentation</vt:lpstr>
      <vt:lpstr>Gender Sensitizing Commonwealth Parliaments</vt:lpstr>
      <vt:lpstr>PowerPoint Presentation</vt:lpstr>
      <vt:lpstr>An International Norm and International Imperative</vt:lpstr>
      <vt:lpstr>PowerPoint Presentation</vt:lpstr>
      <vt:lpstr>Institutionalization </vt:lpstr>
      <vt:lpstr>CPW GSP Standards </vt:lpstr>
      <vt:lpstr>CPA 2020 Checklist </vt:lpstr>
      <vt:lpstr>CPA 7 Steps (2022 Fieldguide)</vt:lpstr>
      <vt:lpstr>Gender Sensitizing a Parliament: lessons of success &amp; failure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Benite Dibateza</dc:creator>
  <cp:lastModifiedBy>Tom Davies</cp:lastModifiedBy>
  <cp:revision>1</cp:revision>
  <cp:lastPrinted>2022-08-22T11:13:23Z</cp:lastPrinted>
  <dcterms:created xsi:type="dcterms:W3CDTF">2022-08-10T10:33:24Z</dcterms:created>
  <dcterms:modified xsi:type="dcterms:W3CDTF">2022-09-06T15:43:48Z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0x010100FD060DAF1C6AED4E8D9D7D900ACBCE1D</vt:lpwstr>
  </property>
  <property fmtid="{D5CDD505-2E9C-101B-9397-08002B2CF9AE}" pid="3" name="MediaServiceImageTags">
    <vt:lpwstr/>
  </property>
</Properties>
</file>